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26"/>
  </p:notesMasterIdLst>
  <p:sldIdLst>
    <p:sldId id="256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283" r:id="rId20"/>
    <p:sldId id="274" r:id="rId21"/>
    <p:sldId id="284" r:id="rId22"/>
    <p:sldId id="258" r:id="rId23"/>
    <p:sldId id="285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4F323-F8E5-47E6-AE56-4A44C406B72B}" v="58" dt="2023-09-20T14:55:58.548"/>
    <p1510:client id="{EF10948D-6503-8C4E-A638-120C67DE7747}" v="4" dt="2023-09-20T15:33:47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notesMaster" Target="notesMasters/notesMaster1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theme" Target="theme/theme1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microsoft.com/office/2015/10/relationships/revisionInfo" Target="revisionInfo.xml" Id="rId32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viewProps" Target="viewProps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C3280-028C-4BE0-97B3-0E251F32E8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3D7A1-E097-43D4-829D-BF4730A908B7}">
      <dgm:prSet custT="1"/>
      <dgm:spPr/>
      <dgm:t>
        <a:bodyPr/>
        <a:lstStyle/>
        <a:p>
          <a:r>
            <a:rPr lang="nn-NO" sz="1200">
              <a:highlight>
                <a:srgbClr val="FF0000"/>
              </a:highlight>
            </a:rPr>
            <a:t>Dette gjer skulen:</a:t>
          </a:r>
          <a:endParaRPr lang="en-US" sz="1200">
            <a:highlight>
              <a:srgbClr val="FF0000"/>
            </a:highlight>
          </a:endParaRPr>
        </a:p>
      </dgm:t>
    </dgm:pt>
    <dgm:pt modelId="{2BD3F79E-4B07-4621-B6C7-527D0EF72D5F}" type="parTrans" cxnId="{9723D122-2C60-4DC4-856A-815204BF2F0A}">
      <dgm:prSet/>
      <dgm:spPr/>
      <dgm:t>
        <a:bodyPr/>
        <a:lstStyle/>
        <a:p>
          <a:endParaRPr lang="en-US" sz="1200"/>
        </a:p>
      </dgm:t>
    </dgm:pt>
    <dgm:pt modelId="{A7845533-C522-40BF-9054-96AF06C166E0}" type="sibTrans" cxnId="{9723D122-2C60-4DC4-856A-815204BF2F0A}">
      <dgm:prSet/>
      <dgm:spPr/>
      <dgm:t>
        <a:bodyPr/>
        <a:lstStyle/>
        <a:p>
          <a:endParaRPr lang="en-US" sz="1200"/>
        </a:p>
      </dgm:t>
    </dgm:pt>
    <dgm:pt modelId="{7424BDA0-0D32-4115-BF65-D10D252B2672}">
      <dgm:prSet custT="1"/>
      <dgm:spPr/>
      <dgm:t>
        <a:bodyPr/>
        <a:lstStyle/>
        <a:p>
          <a:r>
            <a:rPr lang="nn-NO" sz="1200" b="0" i="0"/>
            <a:t>Alle lærarane på skulen fører fråvær for sine eleva</a:t>
          </a:r>
          <a:r>
            <a:rPr lang="nb-NO" sz="1200" b="0" i="0"/>
            <a:t>r</a:t>
          </a:r>
          <a:r>
            <a:rPr lang="nn-NO" sz="1200" b="0" i="0"/>
            <a:t> kvar dag.</a:t>
          </a:r>
          <a:r>
            <a:rPr lang="en-GB" sz="1200" b="0" i="0"/>
            <a:t>​</a:t>
          </a:r>
          <a:endParaRPr lang="en-US" sz="1200"/>
        </a:p>
      </dgm:t>
    </dgm:pt>
    <dgm:pt modelId="{3B3B9B62-34A8-467B-800D-BFF594880007}" type="parTrans" cxnId="{25627B47-0C9A-458D-89FA-C3071A694150}">
      <dgm:prSet/>
      <dgm:spPr/>
      <dgm:t>
        <a:bodyPr/>
        <a:lstStyle/>
        <a:p>
          <a:endParaRPr lang="en-US" sz="1200"/>
        </a:p>
      </dgm:t>
    </dgm:pt>
    <dgm:pt modelId="{B28EE8F5-A389-4A4A-A0C4-9972B2A7C992}" type="sibTrans" cxnId="{25627B47-0C9A-458D-89FA-C3071A694150}">
      <dgm:prSet/>
      <dgm:spPr/>
      <dgm:t>
        <a:bodyPr/>
        <a:lstStyle/>
        <a:p>
          <a:endParaRPr lang="en-US" sz="1200"/>
        </a:p>
      </dgm:t>
    </dgm:pt>
    <dgm:pt modelId="{2450A81C-A2A5-4B93-B3B1-148E6F182044}">
      <dgm:prSet custT="1"/>
      <dgm:spPr/>
      <dgm:t>
        <a:bodyPr/>
        <a:lstStyle/>
        <a:p>
          <a:r>
            <a:rPr lang="nn-NO" sz="1200" b="0" i="0"/>
            <a:t>Om ein elev ikkje kjem på skulen og skulen ikkje har fått beskjed, tek skulen kontakt med føresette same dag. </a:t>
          </a:r>
          <a:r>
            <a:rPr lang="en-GB" sz="1200" b="0" i="0"/>
            <a:t>​</a:t>
          </a:r>
          <a:endParaRPr lang="en-US" sz="1200"/>
        </a:p>
      </dgm:t>
    </dgm:pt>
    <dgm:pt modelId="{27C2D4C0-C5F7-42F8-84D8-097207BEE232}" type="parTrans" cxnId="{1515220C-01B9-4307-8317-6C37D36453F5}">
      <dgm:prSet/>
      <dgm:spPr/>
      <dgm:t>
        <a:bodyPr/>
        <a:lstStyle/>
        <a:p>
          <a:endParaRPr lang="en-US" sz="1200"/>
        </a:p>
      </dgm:t>
    </dgm:pt>
    <dgm:pt modelId="{9F0AE239-6670-4135-8BF4-1B52A8BC691C}" type="sibTrans" cxnId="{1515220C-01B9-4307-8317-6C37D36453F5}">
      <dgm:prSet/>
      <dgm:spPr/>
      <dgm:t>
        <a:bodyPr/>
        <a:lstStyle/>
        <a:p>
          <a:endParaRPr lang="en-US" sz="1200"/>
        </a:p>
      </dgm:t>
    </dgm:pt>
    <dgm:pt modelId="{087286A0-CB07-4F2F-9487-D5D8C5172DAF}">
      <dgm:prSet custT="1"/>
      <dgm:spPr/>
      <dgm:t>
        <a:bodyPr/>
        <a:lstStyle/>
        <a:p>
          <a:r>
            <a:rPr lang="nn-NO" sz="1200" b="0" i="0"/>
            <a:t>Om føresette har meldt inn fråværet, tek skulen kontakt når fråværet blir ut over 3 dagar. </a:t>
          </a:r>
          <a:r>
            <a:rPr lang="en-GB" sz="1200" b="0" i="0"/>
            <a:t>​</a:t>
          </a:r>
          <a:endParaRPr lang="en-US" sz="1200"/>
        </a:p>
      </dgm:t>
    </dgm:pt>
    <dgm:pt modelId="{92A00EC7-DFBD-485C-A4B6-DAC2C9299826}" type="parTrans" cxnId="{1D3931CD-7579-4E0C-9C39-A761E2424B59}">
      <dgm:prSet/>
      <dgm:spPr/>
      <dgm:t>
        <a:bodyPr/>
        <a:lstStyle/>
        <a:p>
          <a:endParaRPr lang="en-US" sz="1200"/>
        </a:p>
      </dgm:t>
    </dgm:pt>
    <dgm:pt modelId="{BF84E49E-CAEF-417F-886F-B26899808AD0}" type="sibTrans" cxnId="{1D3931CD-7579-4E0C-9C39-A761E2424B59}">
      <dgm:prSet/>
      <dgm:spPr/>
      <dgm:t>
        <a:bodyPr/>
        <a:lstStyle/>
        <a:p>
          <a:endParaRPr lang="en-US" sz="1200"/>
        </a:p>
      </dgm:t>
    </dgm:pt>
    <dgm:pt modelId="{679DE5A4-E190-4AE1-BBCE-7FDB1EF88A15}">
      <dgm:prSet custT="1"/>
      <dgm:spPr/>
      <dgm:t>
        <a:bodyPr/>
        <a:lstStyle/>
        <a:p>
          <a:r>
            <a:rPr lang="nn-NO" sz="1200" b="0" i="0"/>
            <a:t>Om lærarane på trinnet oppfattar signal og/eller fråværsmønster som gir grunn til uro, tar dei kontakt med føresette</a:t>
          </a:r>
          <a:r>
            <a:rPr lang="en-GB" sz="1200" b="0" i="0"/>
            <a:t>​</a:t>
          </a:r>
          <a:endParaRPr lang="en-US" sz="1200"/>
        </a:p>
      </dgm:t>
    </dgm:pt>
    <dgm:pt modelId="{71DD935B-4D37-4B77-B01E-57D462F804E0}" type="parTrans" cxnId="{553C6A49-C458-4BA1-BA67-E475F7A5F7E8}">
      <dgm:prSet/>
      <dgm:spPr/>
      <dgm:t>
        <a:bodyPr/>
        <a:lstStyle/>
        <a:p>
          <a:endParaRPr lang="en-US" sz="1200"/>
        </a:p>
      </dgm:t>
    </dgm:pt>
    <dgm:pt modelId="{DBDA8CC0-8989-4EB3-BB31-A8DC9CCF9D45}" type="sibTrans" cxnId="{553C6A49-C458-4BA1-BA67-E475F7A5F7E8}">
      <dgm:prSet/>
      <dgm:spPr/>
      <dgm:t>
        <a:bodyPr/>
        <a:lstStyle/>
        <a:p>
          <a:endParaRPr lang="en-US" sz="1200"/>
        </a:p>
      </dgm:t>
    </dgm:pt>
    <dgm:pt modelId="{FD10E464-DDDF-4226-B530-501420887C16}">
      <dgm:prSet custT="1"/>
      <dgm:spPr/>
      <dgm:t>
        <a:bodyPr/>
        <a:lstStyle/>
        <a:p>
          <a:r>
            <a:rPr lang="nn-NO" sz="1200" b="0" i="0"/>
            <a:t>​</a:t>
          </a:r>
          <a:endParaRPr lang="en-US" sz="1200"/>
        </a:p>
      </dgm:t>
    </dgm:pt>
    <dgm:pt modelId="{CAC9F5D7-CE28-4A3C-A698-E57670D3A529}" type="parTrans" cxnId="{C4ADB539-6DDD-4A3F-B46D-440D29782C63}">
      <dgm:prSet/>
      <dgm:spPr/>
      <dgm:t>
        <a:bodyPr/>
        <a:lstStyle/>
        <a:p>
          <a:endParaRPr lang="en-US" sz="1200"/>
        </a:p>
      </dgm:t>
    </dgm:pt>
    <dgm:pt modelId="{ED635F60-F7AA-4EB0-9D68-506CDE54E330}" type="sibTrans" cxnId="{C4ADB539-6DDD-4A3F-B46D-440D29782C63}">
      <dgm:prSet/>
      <dgm:spPr/>
      <dgm:t>
        <a:bodyPr/>
        <a:lstStyle/>
        <a:p>
          <a:endParaRPr lang="en-US" sz="1200"/>
        </a:p>
      </dgm:t>
    </dgm:pt>
    <dgm:pt modelId="{EA31019B-D139-4CE0-9C83-D81A18B3490B}">
      <dgm:prSet custT="1"/>
      <dgm:spPr/>
      <dgm:t>
        <a:bodyPr/>
        <a:lstStyle/>
        <a:p>
          <a:r>
            <a:rPr lang="nn-NO" sz="1200" b="0" i="0"/>
            <a:t>For elevar som av naturlege årsaker har mykje fråvær, gjeld individuelle avtalar for oppfølging</a:t>
          </a:r>
          <a:endParaRPr lang="en-US" sz="1200"/>
        </a:p>
      </dgm:t>
    </dgm:pt>
    <dgm:pt modelId="{795A3318-CF75-4ACE-9ACC-0F808E75C277}" type="parTrans" cxnId="{F2BCCD57-9806-4E67-8670-4CC70269EF75}">
      <dgm:prSet/>
      <dgm:spPr/>
      <dgm:t>
        <a:bodyPr/>
        <a:lstStyle/>
        <a:p>
          <a:endParaRPr lang="en-US" sz="1200"/>
        </a:p>
      </dgm:t>
    </dgm:pt>
    <dgm:pt modelId="{1869555B-321B-4E57-8893-ACD7E3290DF1}" type="sibTrans" cxnId="{F2BCCD57-9806-4E67-8670-4CC70269EF75}">
      <dgm:prSet/>
      <dgm:spPr/>
      <dgm:t>
        <a:bodyPr/>
        <a:lstStyle/>
        <a:p>
          <a:endParaRPr lang="en-US" sz="1200"/>
        </a:p>
      </dgm:t>
    </dgm:pt>
    <dgm:pt modelId="{107A32E8-07EB-49B0-9A09-1D5B2B0AAA10}">
      <dgm:prSet custT="1"/>
      <dgm:spPr/>
      <dgm:t>
        <a:bodyPr/>
        <a:lstStyle/>
        <a:p>
          <a:r>
            <a:rPr lang="nn-NO" sz="1200">
              <a:highlight>
                <a:srgbClr val="FF0000"/>
              </a:highlight>
            </a:rPr>
            <a:t>Dette gjer føresette: </a:t>
          </a:r>
          <a:endParaRPr lang="en-US" sz="1200">
            <a:highlight>
              <a:srgbClr val="FF0000"/>
            </a:highlight>
          </a:endParaRPr>
        </a:p>
      </dgm:t>
    </dgm:pt>
    <dgm:pt modelId="{373D0D5F-90A3-4F45-89CC-6A02B3F34356}" type="parTrans" cxnId="{9BD6448D-1ADC-4014-A063-AF845AD3EDB2}">
      <dgm:prSet/>
      <dgm:spPr/>
      <dgm:t>
        <a:bodyPr/>
        <a:lstStyle/>
        <a:p>
          <a:endParaRPr lang="en-US" sz="1200"/>
        </a:p>
      </dgm:t>
    </dgm:pt>
    <dgm:pt modelId="{B22B7FE8-3DFD-4FD3-8E1F-B6C587E9BC3F}" type="sibTrans" cxnId="{9BD6448D-1ADC-4014-A063-AF845AD3EDB2}">
      <dgm:prSet/>
      <dgm:spPr/>
      <dgm:t>
        <a:bodyPr/>
        <a:lstStyle/>
        <a:p>
          <a:endParaRPr lang="en-US" sz="1200"/>
        </a:p>
      </dgm:t>
    </dgm:pt>
    <dgm:pt modelId="{2EDD56BA-9872-4B7A-A1E3-0A672AC4BDD2}">
      <dgm:prSet custT="1"/>
      <dgm:spPr/>
      <dgm:t>
        <a:bodyPr/>
        <a:lstStyle/>
        <a:p>
          <a:r>
            <a:rPr lang="nn-NO" sz="1200" b="0" i="0"/>
            <a:t>Meld frå til skulen om barnet ditt ikkje kjem på skulen ein dag</a:t>
          </a:r>
          <a:r>
            <a:rPr lang="en-GB" sz="1200" b="0" i="0"/>
            <a:t>​</a:t>
          </a:r>
          <a:endParaRPr lang="en-US" sz="1200"/>
        </a:p>
      </dgm:t>
    </dgm:pt>
    <dgm:pt modelId="{E7945F51-3BEE-4410-9B93-89568D8A6A20}" type="parTrans" cxnId="{64E80876-B1EC-4029-A194-258DB9BE03D0}">
      <dgm:prSet/>
      <dgm:spPr/>
      <dgm:t>
        <a:bodyPr/>
        <a:lstStyle/>
        <a:p>
          <a:endParaRPr lang="en-US" sz="1200"/>
        </a:p>
      </dgm:t>
    </dgm:pt>
    <dgm:pt modelId="{4F5D7D16-B3CF-4E2D-B964-1CFB4DCAA5A0}" type="sibTrans" cxnId="{64E80876-B1EC-4029-A194-258DB9BE03D0}">
      <dgm:prSet/>
      <dgm:spPr/>
      <dgm:t>
        <a:bodyPr/>
        <a:lstStyle/>
        <a:p>
          <a:endParaRPr lang="en-US" sz="1200"/>
        </a:p>
      </dgm:t>
    </dgm:pt>
    <dgm:pt modelId="{0074D6F4-109F-436B-9C3E-E5181539F4C2}">
      <dgm:prSet custT="1"/>
      <dgm:spPr/>
      <dgm:t>
        <a:bodyPr/>
        <a:lstStyle/>
        <a:p>
          <a:r>
            <a:rPr lang="nn-NO" sz="1200" b="0" i="0"/>
            <a:t>Meld frå til skulen om de ser at fråværet går over fleire dagar</a:t>
          </a:r>
          <a:r>
            <a:rPr lang="en-GB" sz="1200" b="0" i="0"/>
            <a:t>​</a:t>
          </a:r>
          <a:endParaRPr lang="en-US" sz="1200"/>
        </a:p>
      </dgm:t>
    </dgm:pt>
    <dgm:pt modelId="{CC566E56-D73D-4DBD-80AC-8CBC7B98E0F8}" type="parTrans" cxnId="{484B404C-5D05-49B7-84DD-62C43BAD9EFB}">
      <dgm:prSet/>
      <dgm:spPr/>
      <dgm:t>
        <a:bodyPr/>
        <a:lstStyle/>
        <a:p>
          <a:endParaRPr lang="en-US" sz="1200"/>
        </a:p>
      </dgm:t>
    </dgm:pt>
    <dgm:pt modelId="{FB3097A6-E22D-4D52-9C42-4779CC09A23F}" type="sibTrans" cxnId="{484B404C-5D05-49B7-84DD-62C43BAD9EFB}">
      <dgm:prSet/>
      <dgm:spPr/>
      <dgm:t>
        <a:bodyPr/>
        <a:lstStyle/>
        <a:p>
          <a:endParaRPr lang="en-US" sz="1200"/>
        </a:p>
      </dgm:t>
    </dgm:pt>
    <dgm:pt modelId="{7DD54853-7B47-43E7-BDEB-CD1159EBAA16}">
      <dgm:prSet custT="1"/>
      <dgm:spPr/>
      <dgm:t>
        <a:bodyPr/>
        <a:lstStyle/>
        <a:p>
          <a:r>
            <a:rPr lang="nn-NO" sz="1200" b="0" i="0"/>
            <a:t>Ta kontakt </a:t>
          </a:r>
          <a:r>
            <a:rPr lang="nb-NO" sz="1200" b="0" i="0"/>
            <a:t>med</a:t>
          </a:r>
          <a:r>
            <a:rPr lang="nn-NO" sz="1200" b="0" i="0"/>
            <a:t> skulen om barnet ditt viser vegringsåtferd mot skulen. </a:t>
          </a:r>
          <a:r>
            <a:rPr lang="en-GB" sz="1200" b="0" i="0"/>
            <a:t>​</a:t>
          </a:r>
        </a:p>
        <a:p>
          <a:br>
            <a:rPr lang="en-GB" sz="1200" b="0" i="0"/>
          </a:br>
          <a:r>
            <a:rPr lang="nn-NO" sz="1200" b="0" i="0"/>
            <a:t>Til dømes:  Seier at det gruar seg til skulen eller fag og situasjonar, får diffuse “</a:t>
          </a:r>
          <a:r>
            <a:rPr lang="nn-NO" sz="1200" b="0" i="0" err="1"/>
            <a:t>vondtar</a:t>
          </a:r>
          <a:r>
            <a:rPr lang="nn-NO" sz="1200" b="0" i="0"/>
            <a:t>” i magen eller hovud som gjentek seg og/eller går over når skuledagen er godt i gang. </a:t>
          </a:r>
          <a:r>
            <a:rPr lang="en-GB" sz="1200" b="0" i="0"/>
            <a:t>​</a:t>
          </a:r>
          <a:endParaRPr lang="en-US" sz="1200"/>
        </a:p>
      </dgm:t>
    </dgm:pt>
    <dgm:pt modelId="{5D52C307-E688-406C-816F-4559090C8DC7}" type="parTrans" cxnId="{03951E47-E3AD-43B1-B25C-0B983D02CE35}">
      <dgm:prSet/>
      <dgm:spPr/>
      <dgm:t>
        <a:bodyPr/>
        <a:lstStyle/>
        <a:p>
          <a:endParaRPr lang="en-US" sz="1200"/>
        </a:p>
      </dgm:t>
    </dgm:pt>
    <dgm:pt modelId="{756393DE-2966-42C2-8397-52DDA2AE59F5}" type="sibTrans" cxnId="{03951E47-E3AD-43B1-B25C-0B983D02CE35}">
      <dgm:prSet/>
      <dgm:spPr/>
      <dgm:t>
        <a:bodyPr/>
        <a:lstStyle/>
        <a:p>
          <a:endParaRPr lang="en-US" sz="1200"/>
        </a:p>
      </dgm:t>
    </dgm:pt>
    <dgm:pt modelId="{CC290F1A-ADED-4000-A1FD-DF31F61FAEC5}">
      <dgm:prSet custT="1"/>
      <dgm:spPr/>
      <dgm:t>
        <a:bodyPr/>
        <a:lstStyle/>
        <a:p>
          <a:r>
            <a:rPr lang="nn-NO" sz="1200" b="0" i="0"/>
            <a:t>Ta kontakt med skulen og informer om det er endringar i heimesituasjon, som kan påverka barnet i skuletida. </a:t>
          </a:r>
          <a:r>
            <a:rPr lang="en-GB" sz="1200" b="0" i="0"/>
            <a:t>​</a:t>
          </a:r>
          <a:endParaRPr lang="en-US" sz="1200"/>
        </a:p>
      </dgm:t>
    </dgm:pt>
    <dgm:pt modelId="{4436A1A1-77C6-4799-A1D5-286E081C3D7D}" type="parTrans" cxnId="{EB8371A5-C397-4753-9DBC-CF7040E31CE0}">
      <dgm:prSet/>
      <dgm:spPr/>
      <dgm:t>
        <a:bodyPr/>
        <a:lstStyle/>
        <a:p>
          <a:endParaRPr lang="en-US" sz="1200"/>
        </a:p>
      </dgm:t>
    </dgm:pt>
    <dgm:pt modelId="{A63D3A3A-4AC5-4F10-972D-D89F2923C810}" type="sibTrans" cxnId="{EB8371A5-C397-4753-9DBC-CF7040E31CE0}">
      <dgm:prSet/>
      <dgm:spPr/>
      <dgm:t>
        <a:bodyPr/>
        <a:lstStyle/>
        <a:p>
          <a:endParaRPr lang="en-US" sz="1200"/>
        </a:p>
      </dgm:t>
    </dgm:pt>
    <dgm:pt modelId="{9C4FE622-F22A-4B36-BFF6-99FC41EF3E87}" type="pres">
      <dgm:prSet presAssocID="{295C3280-028C-4BE0-97B3-0E251F32E84C}" presName="vert0" presStyleCnt="0">
        <dgm:presLayoutVars>
          <dgm:dir/>
          <dgm:animOne val="branch"/>
          <dgm:animLvl val="lvl"/>
        </dgm:presLayoutVars>
      </dgm:prSet>
      <dgm:spPr/>
    </dgm:pt>
    <dgm:pt modelId="{5781CE10-273F-4FFB-94A3-8662AB9D1D82}" type="pres">
      <dgm:prSet presAssocID="{9953D7A1-E097-43D4-829D-BF4730A908B7}" presName="thickLine" presStyleLbl="alignNode1" presStyleIdx="0" presStyleCnt="12"/>
      <dgm:spPr/>
    </dgm:pt>
    <dgm:pt modelId="{B2806742-FBDA-4714-BD3E-1C9EEAC5AD64}" type="pres">
      <dgm:prSet presAssocID="{9953D7A1-E097-43D4-829D-BF4730A908B7}" presName="horz1" presStyleCnt="0"/>
      <dgm:spPr/>
    </dgm:pt>
    <dgm:pt modelId="{4E7CB86B-51DD-4768-8DC2-23D71889B9D6}" type="pres">
      <dgm:prSet presAssocID="{9953D7A1-E097-43D4-829D-BF4730A908B7}" presName="tx1" presStyleLbl="revTx" presStyleIdx="0" presStyleCnt="12"/>
      <dgm:spPr/>
    </dgm:pt>
    <dgm:pt modelId="{CCC54EE1-9313-4164-8A5F-7C16DF743D19}" type="pres">
      <dgm:prSet presAssocID="{9953D7A1-E097-43D4-829D-BF4730A908B7}" presName="vert1" presStyleCnt="0"/>
      <dgm:spPr/>
    </dgm:pt>
    <dgm:pt modelId="{66279DF9-2BD3-4AF8-9FD2-C94978B6C8C4}" type="pres">
      <dgm:prSet presAssocID="{7424BDA0-0D32-4115-BF65-D10D252B2672}" presName="thickLine" presStyleLbl="alignNode1" presStyleIdx="1" presStyleCnt="12"/>
      <dgm:spPr/>
    </dgm:pt>
    <dgm:pt modelId="{D00318B2-3406-4C6B-974D-E4F7D6C0DD38}" type="pres">
      <dgm:prSet presAssocID="{7424BDA0-0D32-4115-BF65-D10D252B2672}" presName="horz1" presStyleCnt="0"/>
      <dgm:spPr/>
    </dgm:pt>
    <dgm:pt modelId="{365EF0FB-7167-43D2-90B0-9ADB3DFA71A6}" type="pres">
      <dgm:prSet presAssocID="{7424BDA0-0D32-4115-BF65-D10D252B2672}" presName="tx1" presStyleLbl="revTx" presStyleIdx="1" presStyleCnt="12"/>
      <dgm:spPr/>
    </dgm:pt>
    <dgm:pt modelId="{2955D1D2-EDD8-4052-B044-A2DC9C0DC64A}" type="pres">
      <dgm:prSet presAssocID="{7424BDA0-0D32-4115-BF65-D10D252B2672}" presName="vert1" presStyleCnt="0"/>
      <dgm:spPr/>
    </dgm:pt>
    <dgm:pt modelId="{6F0820E5-F813-4DE9-BA4B-84D5085C9265}" type="pres">
      <dgm:prSet presAssocID="{2450A81C-A2A5-4B93-B3B1-148E6F182044}" presName="thickLine" presStyleLbl="alignNode1" presStyleIdx="2" presStyleCnt="12"/>
      <dgm:spPr/>
    </dgm:pt>
    <dgm:pt modelId="{B98A2D15-A3E5-44D2-AE59-0BC2ED0702C0}" type="pres">
      <dgm:prSet presAssocID="{2450A81C-A2A5-4B93-B3B1-148E6F182044}" presName="horz1" presStyleCnt="0"/>
      <dgm:spPr/>
    </dgm:pt>
    <dgm:pt modelId="{DFDCDF7D-F8CD-4217-812F-4CE04C374853}" type="pres">
      <dgm:prSet presAssocID="{2450A81C-A2A5-4B93-B3B1-148E6F182044}" presName="tx1" presStyleLbl="revTx" presStyleIdx="2" presStyleCnt="12"/>
      <dgm:spPr/>
    </dgm:pt>
    <dgm:pt modelId="{ED0F6292-C5C9-4168-B384-C2C70720B766}" type="pres">
      <dgm:prSet presAssocID="{2450A81C-A2A5-4B93-B3B1-148E6F182044}" presName="vert1" presStyleCnt="0"/>
      <dgm:spPr/>
    </dgm:pt>
    <dgm:pt modelId="{293B8B0D-48AF-4EC4-95D0-6303B75B679E}" type="pres">
      <dgm:prSet presAssocID="{087286A0-CB07-4F2F-9487-D5D8C5172DAF}" presName="thickLine" presStyleLbl="alignNode1" presStyleIdx="3" presStyleCnt="12"/>
      <dgm:spPr/>
    </dgm:pt>
    <dgm:pt modelId="{8752BDCD-6034-47B7-898C-F121EDDEE167}" type="pres">
      <dgm:prSet presAssocID="{087286A0-CB07-4F2F-9487-D5D8C5172DAF}" presName="horz1" presStyleCnt="0"/>
      <dgm:spPr/>
    </dgm:pt>
    <dgm:pt modelId="{44E0F66C-1259-4021-9154-6B4E51B3F5E1}" type="pres">
      <dgm:prSet presAssocID="{087286A0-CB07-4F2F-9487-D5D8C5172DAF}" presName="tx1" presStyleLbl="revTx" presStyleIdx="3" presStyleCnt="12"/>
      <dgm:spPr/>
    </dgm:pt>
    <dgm:pt modelId="{8B3BE6EA-75A9-4B85-85BD-AD70D7F6EB9C}" type="pres">
      <dgm:prSet presAssocID="{087286A0-CB07-4F2F-9487-D5D8C5172DAF}" presName="vert1" presStyleCnt="0"/>
      <dgm:spPr/>
    </dgm:pt>
    <dgm:pt modelId="{A2DD4983-C358-432D-BD69-3A48766176A7}" type="pres">
      <dgm:prSet presAssocID="{679DE5A4-E190-4AE1-BBCE-7FDB1EF88A15}" presName="thickLine" presStyleLbl="alignNode1" presStyleIdx="4" presStyleCnt="12"/>
      <dgm:spPr/>
    </dgm:pt>
    <dgm:pt modelId="{D073D9DB-F3EB-4313-969C-BCCF201C7F0A}" type="pres">
      <dgm:prSet presAssocID="{679DE5A4-E190-4AE1-BBCE-7FDB1EF88A15}" presName="horz1" presStyleCnt="0"/>
      <dgm:spPr/>
    </dgm:pt>
    <dgm:pt modelId="{C268DA47-67E5-4448-8BB7-409D0D5746F1}" type="pres">
      <dgm:prSet presAssocID="{679DE5A4-E190-4AE1-BBCE-7FDB1EF88A15}" presName="tx1" presStyleLbl="revTx" presStyleIdx="4" presStyleCnt="12"/>
      <dgm:spPr/>
    </dgm:pt>
    <dgm:pt modelId="{E4614C4F-8230-416F-B0E1-560DBC2871AC}" type="pres">
      <dgm:prSet presAssocID="{679DE5A4-E190-4AE1-BBCE-7FDB1EF88A15}" presName="vert1" presStyleCnt="0"/>
      <dgm:spPr/>
    </dgm:pt>
    <dgm:pt modelId="{C8DCCF0F-8BD5-4A39-B859-A65CD974DF26}" type="pres">
      <dgm:prSet presAssocID="{FD10E464-DDDF-4226-B530-501420887C16}" presName="thickLine" presStyleLbl="alignNode1" presStyleIdx="5" presStyleCnt="12"/>
      <dgm:spPr/>
    </dgm:pt>
    <dgm:pt modelId="{C2925D58-85DC-49A8-A61C-41FB4E625D92}" type="pres">
      <dgm:prSet presAssocID="{FD10E464-DDDF-4226-B530-501420887C16}" presName="horz1" presStyleCnt="0"/>
      <dgm:spPr/>
    </dgm:pt>
    <dgm:pt modelId="{04737C95-0C4D-49FF-8166-C070F75522EA}" type="pres">
      <dgm:prSet presAssocID="{FD10E464-DDDF-4226-B530-501420887C16}" presName="tx1" presStyleLbl="revTx" presStyleIdx="5" presStyleCnt="12"/>
      <dgm:spPr/>
    </dgm:pt>
    <dgm:pt modelId="{CD914573-341A-414D-BC5F-C8ED80A35D39}" type="pres">
      <dgm:prSet presAssocID="{FD10E464-DDDF-4226-B530-501420887C16}" presName="vert1" presStyleCnt="0"/>
      <dgm:spPr/>
    </dgm:pt>
    <dgm:pt modelId="{5863271B-412B-4D43-9432-57E7AB299144}" type="pres">
      <dgm:prSet presAssocID="{EA31019B-D139-4CE0-9C83-D81A18B3490B}" presName="thickLine" presStyleLbl="alignNode1" presStyleIdx="6" presStyleCnt="12"/>
      <dgm:spPr/>
    </dgm:pt>
    <dgm:pt modelId="{C9A478E6-2DC8-4CE8-BA44-ABB1B2D86C05}" type="pres">
      <dgm:prSet presAssocID="{EA31019B-D139-4CE0-9C83-D81A18B3490B}" presName="horz1" presStyleCnt="0"/>
      <dgm:spPr/>
    </dgm:pt>
    <dgm:pt modelId="{FB231814-1548-4DD8-A1B8-86C8B84B2BD4}" type="pres">
      <dgm:prSet presAssocID="{EA31019B-D139-4CE0-9C83-D81A18B3490B}" presName="tx1" presStyleLbl="revTx" presStyleIdx="6" presStyleCnt="12"/>
      <dgm:spPr/>
    </dgm:pt>
    <dgm:pt modelId="{D11DF845-669C-430C-8F01-216BA27540D9}" type="pres">
      <dgm:prSet presAssocID="{EA31019B-D139-4CE0-9C83-D81A18B3490B}" presName="vert1" presStyleCnt="0"/>
      <dgm:spPr/>
    </dgm:pt>
    <dgm:pt modelId="{2730C15E-4954-4BF2-B640-7F0C5CCA77A9}" type="pres">
      <dgm:prSet presAssocID="{107A32E8-07EB-49B0-9A09-1D5B2B0AAA10}" presName="thickLine" presStyleLbl="alignNode1" presStyleIdx="7" presStyleCnt="12"/>
      <dgm:spPr/>
    </dgm:pt>
    <dgm:pt modelId="{11284371-961B-4FF3-BECC-103A2DAB9881}" type="pres">
      <dgm:prSet presAssocID="{107A32E8-07EB-49B0-9A09-1D5B2B0AAA10}" presName="horz1" presStyleCnt="0"/>
      <dgm:spPr/>
    </dgm:pt>
    <dgm:pt modelId="{2EB1CD13-2C0F-4E63-934E-92275BB2A7B0}" type="pres">
      <dgm:prSet presAssocID="{107A32E8-07EB-49B0-9A09-1D5B2B0AAA10}" presName="tx1" presStyleLbl="revTx" presStyleIdx="7" presStyleCnt="12"/>
      <dgm:spPr/>
    </dgm:pt>
    <dgm:pt modelId="{99CEE715-5BB4-44C2-8FBD-DA142B3F9E2A}" type="pres">
      <dgm:prSet presAssocID="{107A32E8-07EB-49B0-9A09-1D5B2B0AAA10}" presName="vert1" presStyleCnt="0"/>
      <dgm:spPr/>
    </dgm:pt>
    <dgm:pt modelId="{8AE051AE-EC97-4A22-826E-FA52EAA6F0D5}" type="pres">
      <dgm:prSet presAssocID="{2EDD56BA-9872-4B7A-A1E3-0A672AC4BDD2}" presName="thickLine" presStyleLbl="alignNode1" presStyleIdx="8" presStyleCnt="12"/>
      <dgm:spPr/>
    </dgm:pt>
    <dgm:pt modelId="{A0C87781-48E0-4381-BE5F-FC65EDC0FBF3}" type="pres">
      <dgm:prSet presAssocID="{2EDD56BA-9872-4B7A-A1E3-0A672AC4BDD2}" presName="horz1" presStyleCnt="0"/>
      <dgm:spPr/>
    </dgm:pt>
    <dgm:pt modelId="{1759E10C-0240-4D88-9776-5B1D415732B5}" type="pres">
      <dgm:prSet presAssocID="{2EDD56BA-9872-4B7A-A1E3-0A672AC4BDD2}" presName="tx1" presStyleLbl="revTx" presStyleIdx="8" presStyleCnt="12"/>
      <dgm:spPr/>
    </dgm:pt>
    <dgm:pt modelId="{D37ECC75-4F77-4D29-B8F4-547ED62AED98}" type="pres">
      <dgm:prSet presAssocID="{2EDD56BA-9872-4B7A-A1E3-0A672AC4BDD2}" presName="vert1" presStyleCnt="0"/>
      <dgm:spPr/>
    </dgm:pt>
    <dgm:pt modelId="{93CB3A19-43D8-4088-A86A-30675A210433}" type="pres">
      <dgm:prSet presAssocID="{0074D6F4-109F-436B-9C3E-E5181539F4C2}" presName="thickLine" presStyleLbl="alignNode1" presStyleIdx="9" presStyleCnt="12"/>
      <dgm:spPr/>
    </dgm:pt>
    <dgm:pt modelId="{31D3508F-9C58-4DA8-97EE-2F2C86FCC337}" type="pres">
      <dgm:prSet presAssocID="{0074D6F4-109F-436B-9C3E-E5181539F4C2}" presName="horz1" presStyleCnt="0"/>
      <dgm:spPr/>
    </dgm:pt>
    <dgm:pt modelId="{0689A536-5A15-4A12-A45C-73966CE5CB82}" type="pres">
      <dgm:prSet presAssocID="{0074D6F4-109F-436B-9C3E-E5181539F4C2}" presName="tx1" presStyleLbl="revTx" presStyleIdx="9" presStyleCnt="12"/>
      <dgm:spPr/>
    </dgm:pt>
    <dgm:pt modelId="{F1CE5D2D-BAF8-453E-8E4D-F49BEA4D9E53}" type="pres">
      <dgm:prSet presAssocID="{0074D6F4-109F-436B-9C3E-E5181539F4C2}" presName="vert1" presStyleCnt="0"/>
      <dgm:spPr/>
    </dgm:pt>
    <dgm:pt modelId="{84C2795D-8779-4199-AA48-9647DB4D3682}" type="pres">
      <dgm:prSet presAssocID="{7DD54853-7B47-43E7-BDEB-CD1159EBAA16}" presName="thickLine" presStyleLbl="alignNode1" presStyleIdx="10" presStyleCnt="12"/>
      <dgm:spPr/>
    </dgm:pt>
    <dgm:pt modelId="{0187C481-3ED2-4A57-BF3B-9C80023B7CD9}" type="pres">
      <dgm:prSet presAssocID="{7DD54853-7B47-43E7-BDEB-CD1159EBAA16}" presName="horz1" presStyleCnt="0"/>
      <dgm:spPr/>
    </dgm:pt>
    <dgm:pt modelId="{C051521F-170E-43CC-B122-1D74BD2F0C4A}" type="pres">
      <dgm:prSet presAssocID="{7DD54853-7B47-43E7-BDEB-CD1159EBAA16}" presName="tx1" presStyleLbl="revTx" presStyleIdx="10" presStyleCnt="12" custScaleY="217599"/>
      <dgm:spPr/>
    </dgm:pt>
    <dgm:pt modelId="{C3966C0C-128E-4A12-9001-9B17880CCE7B}" type="pres">
      <dgm:prSet presAssocID="{7DD54853-7B47-43E7-BDEB-CD1159EBAA16}" presName="vert1" presStyleCnt="0"/>
      <dgm:spPr/>
    </dgm:pt>
    <dgm:pt modelId="{D5585F9F-52D0-424B-BA9F-36DC8AB139D8}" type="pres">
      <dgm:prSet presAssocID="{CC290F1A-ADED-4000-A1FD-DF31F61FAEC5}" presName="thickLine" presStyleLbl="alignNode1" presStyleIdx="11" presStyleCnt="12"/>
      <dgm:spPr/>
    </dgm:pt>
    <dgm:pt modelId="{C589028A-3B59-44AD-8562-3D1EBABF0096}" type="pres">
      <dgm:prSet presAssocID="{CC290F1A-ADED-4000-A1FD-DF31F61FAEC5}" presName="horz1" presStyleCnt="0"/>
      <dgm:spPr/>
    </dgm:pt>
    <dgm:pt modelId="{1DA66519-F3AC-43A8-9CC5-770204FF2304}" type="pres">
      <dgm:prSet presAssocID="{CC290F1A-ADED-4000-A1FD-DF31F61FAEC5}" presName="tx1" presStyleLbl="revTx" presStyleIdx="11" presStyleCnt="12"/>
      <dgm:spPr/>
    </dgm:pt>
    <dgm:pt modelId="{560CE1AF-4CBF-4AAE-884A-48240D4A1515}" type="pres">
      <dgm:prSet presAssocID="{CC290F1A-ADED-4000-A1FD-DF31F61FAEC5}" presName="vert1" presStyleCnt="0"/>
      <dgm:spPr/>
    </dgm:pt>
  </dgm:ptLst>
  <dgm:cxnLst>
    <dgm:cxn modelId="{519D0C05-DB41-485C-ACAB-0DB0F3F56BE7}" type="presOf" srcId="{087286A0-CB07-4F2F-9487-D5D8C5172DAF}" destId="{44E0F66C-1259-4021-9154-6B4E51B3F5E1}" srcOrd="0" destOrd="0" presId="urn:microsoft.com/office/officeart/2008/layout/LinedList"/>
    <dgm:cxn modelId="{1515220C-01B9-4307-8317-6C37D36453F5}" srcId="{295C3280-028C-4BE0-97B3-0E251F32E84C}" destId="{2450A81C-A2A5-4B93-B3B1-148E6F182044}" srcOrd="2" destOrd="0" parTransId="{27C2D4C0-C5F7-42F8-84D8-097207BEE232}" sibTransId="{9F0AE239-6670-4135-8BF4-1B52A8BC691C}"/>
    <dgm:cxn modelId="{0E487A22-75FF-4EB7-B7FD-1A216D65D922}" type="presOf" srcId="{2450A81C-A2A5-4B93-B3B1-148E6F182044}" destId="{DFDCDF7D-F8CD-4217-812F-4CE04C374853}" srcOrd="0" destOrd="0" presId="urn:microsoft.com/office/officeart/2008/layout/LinedList"/>
    <dgm:cxn modelId="{9723D122-2C60-4DC4-856A-815204BF2F0A}" srcId="{295C3280-028C-4BE0-97B3-0E251F32E84C}" destId="{9953D7A1-E097-43D4-829D-BF4730A908B7}" srcOrd="0" destOrd="0" parTransId="{2BD3F79E-4B07-4621-B6C7-527D0EF72D5F}" sibTransId="{A7845533-C522-40BF-9054-96AF06C166E0}"/>
    <dgm:cxn modelId="{C4ADB539-6DDD-4A3F-B46D-440D29782C63}" srcId="{295C3280-028C-4BE0-97B3-0E251F32E84C}" destId="{FD10E464-DDDF-4226-B530-501420887C16}" srcOrd="5" destOrd="0" parTransId="{CAC9F5D7-CE28-4A3C-A698-E57670D3A529}" sibTransId="{ED635F60-F7AA-4EB0-9D68-506CDE54E330}"/>
    <dgm:cxn modelId="{03951E47-E3AD-43B1-B25C-0B983D02CE35}" srcId="{295C3280-028C-4BE0-97B3-0E251F32E84C}" destId="{7DD54853-7B47-43E7-BDEB-CD1159EBAA16}" srcOrd="10" destOrd="0" parTransId="{5D52C307-E688-406C-816F-4559090C8DC7}" sibTransId="{756393DE-2966-42C2-8397-52DDA2AE59F5}"/>
    <dgm:cxn modelId="{25627B47-0C9A-458D-89FA-C3071A694150}" srcId="{295C3280-028C-4BE0-97B3-0E251F32E84C}" destId="{7424BDA0-0D32-4115-BF65-D10D252B2672}" srcOrd="1" destOrd="0" parTransId="{3B3B9B62-34A8-467B-800D-BFF594880007}" sibTransId="{B28EE8F5-A389-4A4A-A0C4-9972B2A7C992}"/>
    <dgm:cxn modelId="{6FE28948-EAFE-49AC-B14D-AB34447EFE88}" type="presOf" srcId="{CC290F1A-ADED-4000-A1FD-DF31F61FAEC5}" destId="{1DA66519-F3AC-43A8-9CC5-770204FF2304}" srcOrd="0" destOrd="0" presId="urn:microsoft.com/office/officeart/2008/layout/LinedList"/>
    <dgm:cxn modelId="{553C6A49-C458-4BA1-BA67-E475F7A5F7E8}" srcId="{295C3280-028C-4BE0-97B3-0E251F32E84C}" destId="{679DE5A4-E190-4AE1-BBCE-7FDB1EF88A15}" srcOrd="4" destOrd="0" parTransId="{71DD935B-4D37-4B77-B01E-57D462F804E0}" sibTransId="{DBDA8CC0-8989-4EB3-BB31-A8DC9CCF9D45}"/>
    <dgm:cxn modelId="{484B404C-5D05-49B7-84DD-62C43BAD9EFB}" srcId="{295C3280-028C-4BE0-97B3-0E251F32E84C}" destId="{0074D6F4-109F-436B-9C3E-E5181539F4C2}" srcOrd="9" destOrd="0" parTransId="{CC566E56-D73D-4DBD-80AC-8CBC7B98E0F8}" sibTransId="{FB3097A6-E22D-4D52-9C42-4779CC09A23F}"/>
    <dgm:cxn modelId="{F94E0B52-6E36-4E41-AD7D-724B84ACEF17}" type="presOf" srcId="{7DD54853-7B47-43E7-BDEB-CD1159EBAA16}" destId="{C051521F-170E-43CC-B122-1D74BD2F0C4A}" srcOrd="0" destOrd="0" presId="urn:microsoft.com/office/officeart/2008/layout/LinedList"/>
    <dgm:cxn modelId="{64E80876-B1EC-4029-A194-258DB9BE03D0}" srcId="{295C3280-028C-4BE0-97B3-0E251F32E84C}" destId="{2EDD56BA-9872-4B7A-A1E3-0A672AC4BDD2}" srcOrd="8" destOrd="0" parTransId="{E7945F51-3BEE-4410-9B93-89568D8A6A20}" sibTransId="{4F5D7D16-B3CF-4E2D-B964-1CFB4DCAA5A0}"/>
    <dgm:cxn modelId="{F2BCCD57-9806-4E67-8670-4CC70269EF75}" srcId="{295C3280-028C-4BE0-97B3-0E251F32E84C}" destId="{EA31019B-D139-4CE0-9C83-D81A18B3490B}" srcOrd="6" destOrd="0" parTransId="{795A3318-CF75-4ACE-9ACC-0F808E75C277}" sibTransId="{1869555B-321B-4E57-8893-ACD7E3290DF1}"/>
    <dgm:cxn modelId="{179FC286-9E99-404B-AE34-2FCFA978EA57}" type="presOf" srcId="{295C3280-028C-4BE0-97B3-0E251F32E84C}" destId="{9C4FE622-F22A-4B36-BFF6-99FC41EF3E87}" srcOrd="0" destOrd="0" presId="urn:microsoft.com/office/officeart/2008/layout/LinedList"/>
    <dgm:cxn modelId="{9BD6448D-1ADC-4014-A063-AF845AD3EDB2}" srcId="{295C3280-028C-4BE0-97B3-0E251F32E84C}" destId="{107A32E8-07EB-49B0-9A09-1D5B2B0AAA10}" srcOrd="7" destOrd="0" parTransId="{373D0D5F-90A3-4F45-89CC-6A02B3F34356}" sibTransId="{B22B7FE8-3DFD-4FD3-8E1F-B6C587E9BC3F}"/>
    <dgm:cxn modelId="{9C30A891-FD36-447E-B619-FC792709B3F4}" type="presOf" srcId="{2EDD56BA-9872-4B7A-A1E3-0A672AC4BDD2}" destId="{1759E10C-0240-4D88-9776-5B1D415732B5}" srcOrd="0" destOrd="0" presId="urn:microsoft.com/office/officeart/2008/layout/LinedList"/>
    <dgm:cxn modelId="{76B48DA4-7C8C-48F8-9881-7B1E11AF14FE}" type="presOf" srcId="{0074D6F4-109F-436B-9C3E-E5181539F4C2}" destId="{0689A536-5A15-4A12-A45C-73966CE5CB82}" srcOrd="0" destOrd="0" presId="urn:microsoft.com/office/officeart/2008/layout/LinedList"/>
    <dgm:cxn modelId="{EB8371A5-C397-4753-9DBC-CF7040E31CE0}" srcId="{295C3280-028C-4BE0-97B3-0E251F32E84C}" destId="{CC290F1A-ADED-4000-A1FD-DF31F61FAEC5}" srcOrd="11" destOrd="0" parTransId="{4436A1A1-77C6-4799-A1D5-286E081C3D7D}" sibTransId="{A63D3A3A-4AC5-4F10-972D-D89F2923C810}"/>
    <dgm:cxn modelId="{40C00FC0-A1BA-48A5-B29C-EBD2F1BA852A}" type="presOf" srcId="{107A32E8-07EB-49B0-9A09-1D5B2B0AAA10}" destId="{2EB1CD13-2C0F-4E63-934E-92275BB2A7B0}" srcOrd="0" destOrd="0" presId="urn:microsoft.com/office/officeart/2008/layout/LinedList"/>
    <dgm:cxn modelId="{6D9F60C7-1CE1-49E1-80DA-7DFEDF1F5A48}" type="presOf" srcId="{679DE5A4-E190-4AE1-BBCE-7FDB1EF88A15}" destId="{C268DA47-67E5-4448-8BB7-409D0D5746F1}" srcOrd="0" destOrd="0" presId="urn:microsoft.com/office/officeart/2008/layout/LinedList"/>
    <dgm:cxn modelId="{1D3931CD-7579-4E0C-9C39-A761E2424B59}" srcId="{295C3280-028C-4BE0-97B3-0E251F32E84C}" destId="{087286A0-CB07-4F2F-9487-D5D8C5172DAF}" srcOrd="3" destOrd="0" parTransId="{92A00EC7-DFBD-485C-A4B6-DAC2C9299826}" sibTransId="{BF84E49E-CAEF-417F-886F-B26899808AD0}"/>
    <dgm:cxn modelId="{F32E4FD7-4E46-4572-9E96-E8A2B1EBACAB}" type="presOf" srcId="{9953D7A1-E097-43D4-829D-BF4730A908B7}" destId="{4E7CB86B-51DD-4768-8DC2-23D71889B9D6}" srcOrd="0" destOrd="0" presId="urn:microsoft.com/office/officeart/2008/layout/LinedList"/>
    <dgm:cxn modelId="{2A6E84DB-3CB7-405E-BB34-9E6ED911E356}" type="presOf" srcId="{EA31019B-D139-4CE0-9C83-D81A18B3490B}" destId="{FB231814-1548-4DD8-A1B8-86C8B84B2BD4}" srcOrd="0" destOrd="0" presId="urn:microsoft.com/office/officeart/2008/layout/LinedList"/>
    <dgm:cxn modelId="{9490CAED-FFF3-4B2B-82E8-616FC8EE572C}" type="presOf" srcId="{7424BDA0-0D32-4115-BF65-D10D252B2672}" destId="{365EF0FB-7167-43D2-90B0-9ADB3DFA71A6}" srcOrd="0" destOrd="0" presId="urn:microsoft.com/office/officeart/2008/layout/LinedList"/>
    <dgm:cxn modelId="{92FC2AFE-B2C2-4EDF-90AB-6BB71E0475C7}" type="presOf" srcId="{FD10E464-DDDF-4226-B530-501420887C16}" destId="{04737C95-0C4D-49FF-8166-C070F75522EA}" srcOrd="0" destOrd="0" presId="urn:microsoft.com/office/officeart/2008/layout/LinedList"/>
    <dgm:cxn modelId="{4AB6AB3F-D1E0-4508-8481-CB047957A47E}" type="presParOf" srcId="{9C4FE622-F22A-4B36-BFF6-99FC41EF3E87}" destId="{5781CE10-273F-4FFB-94A3-8662AB9D1D82}" srcOrd="0" destOrd="0" presId="urn:microsoft.com/office/officeart/2008/layout/LinedList"/>
    <dgm:cxn modelId="{60624CAC-2B8E-4A12-83CC-A8E1AF67B607}" type="presParOf" srcId="{9C4FE622-F22A-4B36-BFF6-99FC41EF3E87}" destId="{B2806742-FBDA-4714-BD3E-1C9EEAC5AD64}" srcOrd="1" destOrd="0" presId="urn:microsoft.com/office/officeart/2008/layout/LinedList"/>
    <dgm:cxn modelId="{90FCC31A-1471-4A76-9C4F-C41984DF4C42}" type="presParOf" srcId="{B2806742-FBDA-4714-BD3E-1C9EEAC5AD64}" destId="{4E7CB86B-51DD-4768-8DC2-23D71889B9D6}" srcOrd="0" destOrd="0" presId="urn:microsoft.com/office/officeart/2008/layout/LinedList"/>
    <dgm:cxn modelId="{3E038CE7-EA63-4F55-BD72-2D61A8A6368E}" type="presParOf" srcId="{B2806742-FBDA-4714-BD3E-1C9EEAC5AD64}" destId="{CCC54EE1-9313-4164-8A5F-7C16DF743D19}" srcOrd="1" destOrd="0" presId="urn:microsoft.com/office/officeart/2008/layout/LinedList"/>
    <dgm:cxn modelId="{EBD34ACC-1B3C-40C2-AFF9-E9D3765E8898}" type="presParOf" srcId="{9C4FE622-F22A-4B36-BFF6-99FC41EF3E87}" destId="{66279DF9-2BD3-4AF8-9FD2-C94978B6C8C4}" srcOrd="2" destOrd="0" presId="urn:microsoft.com/office/officeart/2008/layout/LinedList"/>
    <dgm:cxn modelId="{01687042-6F8E-433F-990B-51792F6F09D5}" type="presParOf" srcId="{9C4FE622-F22A-4B36-BFF6-99FC41EF3E87}" destId="{D00318B2-3406-4C6B-974D-E4F7D6C0DD38}" srcOrd="3" destOrd="0" presId="urn:microsoft.com/office/officeart/2008/layout/LinedList"/>
    <dgm:cxn modelId="{32A57B78-34A5-45F7-B918-C67C931DC771}" type="presParOf" srcId="{D00318B2-3406-4C6B-974D-E4F7D6C0DD38}" destId="{365EF0FB-7167-43D2-90B0-9ADB3DFA71A6}" srcOrd="0" destOrd="0" presId="urn:microsoft.com/office/officeart/2008/layout/LinedList"/>
    <dgm:cxn modelId="{25F745BA-0992-4E98-998C-FAEE11276C9D}" type="presParOf" srcId="{D00318B2-3406-4C6B-974D-E4F7D6C0DD38}" destId="{2955D1D2-EDD8-4052-B044-A2DC9C0DC64A}" srcOrd="1" destOrd="0" presId="urn:microsoft.com/office/officeart/2008/layout/LinedList"/>
    <dgm:cxn modelId="{7DF50DC7-29D0-4D61-A542-2C6B6F16E4EE}" type="presParOf" srcId="{9C4FE622-F22A-4B36-BFF6-99FC41EF3E87}" destId="{6F0820E5-F813-4DE9-BA4B-84D5085C9265}" srcOrd="4" destOrd="0" presId="urn:microsoft.com/office/officeart/2008/layout/LinedList"/>
    <dgm:cxn modelId="{1EEE895F-18C1-4798-9603-2442320354A2}" type="presParOf" srcId="{9C4FE622-F22A-4B36-BFF6-99FC41EF3E87}" destId="{B98A2D15-A3E5-44D2-AE59-0BC2ED0702C0}" srcOrd="5" destOrd="0" presId="urn:microsoft.com/office/officeart/2008/layout/LinedList"/>
    <dgm:cxn modelId="{BF3CF215-BAC2-4365-81F8-5B606E55B14F}" type="presParOf" srcId="{B98A2D15-A3E5-44D2-AE59-0BC2ED0702C0}" destId="{DFDCDF7D-F8CD-4217-812F-4CE04C374853}" srcOrd="0" destOrd="0" presId="urn:microsoft.com/office/officeart/2008/layout/LinedList"/>
    <dgm:cxn modelId="{06DE3587-B00D-4461-9D40-62BC29D4F27D}" type="presParOf" srcId="{B98A2D15-A3E5-44D2-AE59-0BC2ED0702C0}" destId="{ED0F6292-C5C9-4168-B384-C2C70720B766}" srcOrd="1" destOrd="0" presId="urn:microsoft.com/office/officeart/2008/layout/LinedList"/>
    <dgm:cxn modelId="{A1B18754-B8F7-4589-B789-841BA2D497B7}" type="presParOf" srcId="{9C4FE622-F22A-4B36-BFF6-99FC41EF3E87}" destId="{293B8B0D-48AF-4EC4-95D0-6303B75B679E}" srcOrd="6" destOrd="0" presId="urn:microsoft.com/office/officeart/2008/layout/LinedList"/>
    <dgm:cxn modelId="{4035EB3E-453D-4249-A9C1-B1E03939317C}" type="presParOf" srcId="{9C4FE622-F22A-4B36-BFF6-99FC41EF3E87}" destId="{8752BDCD-6034-47B7-898C-F121EDDEE167}" srcOrd="7" destOrd="0" presId="urn:microsoft.com/office/officeart/2008/layout/LinedList"/>
    <dgm:cxn modelId="{817131CC-797F-465C-9ACD-8341CEF1CE84}" type="presParOf" srcId="{8752BDCD-6034-47B7-898C-F121EDDEE167}" destId="{44E0F66C-1259-4021-9154-6B4E51B3F5E1}" srcOrd="0" destOrd="0" presId="urn:microsoft.com/office/officeart/2008/layout/LinedList"/>
    <dgm:cxn modelId="{DB8CC994-50C1-4FD9-9C64-437D28F14027}" type="presParOf" srcId="{8752BDCD-6034-47B7-898C-F121EDDEE167}" destId="{8B3BE6EA-75A9-4B85-85BD-AD70D7F6EB9C}" srcOrd="1" destOrd="0" presId="urn:microsoft.com/office/officeart/2008/layout/LinedList"/>
    <dgm:cxn modelId="{71F2B699-E10B-4478-8F76-21FD3470E80B}" type="presParOf" srcId="{9C4FE622-F22A-4B36-BFF6-99FC41EF3E87}" destId="{A2DD4983-C358-432D-BD69-3A48766176A7}" srcOrd="8" destOrd="0" presId="urn:microsoft.com/office/officeart/2008/layout/LinedList"/>
    <dgm:cxn modelId="{FB475549-17B7-4D41-84F0-2DEF56E076C2}" type="presParOf" srcId="{9C4FE622-F22A-4B36-BFF6-99FC41EF3E87}" destId="{D073D9DB-F3EB-4313-969C-BCCF201C7F0A}" srcOrd="9" destOrd="0" presId="urn:microsoft.com/office/officeart/2008/layout/LinedList"/>
    <dgm:cxn modelId="{05D60DB0-6D7E-47F3-A0E7-ADA37F281828}" type="presParOf" srcId="{D073D9DB-F3EB-4313-969C-BCCF201C7F0A}" destId="{C268DA47-67E5-4448-8BB7-409D0D5746F1}" srcOrd="0" destOrd="0" presId="urn:microsoft.com/office/officeart/2008/layout/LinedList"/>
    <dgm:cxn modelId="{88AD52F8-0ECF-4A46-BCE4-8AF055232ACF}" type="presParOf" srcId="{D073D9DB-F3EB-4313-969C-BCCF201C7F0A}" destId="{E4614C4F-8230-416F-B0E1-560DBC2871AC}" srcOrd="1" destOrd="0" presId="urn:microsoft.com/office/officeart/2008/layout/LinedList"/>
    <dgm:cxn modelId="{B9371C46-3322-4163-94CD-56E8AB0B098E}" type="presParOf" srcId="{9C4FE622-F22A-4B36-BFF6-99FC41EF3E87}" destId="{C8DCCF0F-8BD5-4A39-B859-A65CD974DF26}" srcOrd="10" destOrd="0" presId="urn:microsoft.com/office/officeart/2008/layout/LinedList"/>
    <dgm:cxn modelId="{6A6D6B7C-F018-4E87-85BA-EBC4D7CCE068}" type="presParOf" srcId="{9C4FE622-F22A-4B36-BFF6-99FC41EF3E87}" destId="{C2925D58-85DC-49A8-A61C-41FB4E625D92}" srcOrd="11" destOrd="0" presId="urn:microsoft.com/office/officeart/2008/layout/LinedList"/>
    <dgm:cxn modelId="{774BD016-5E98-4A9C-9E17-CC3F9F5E153D}" type="presParOf" srcId="{C2925D58-85DC-49A8-A61C-41FB4E625D92}" destId="{04737C95-0C4D-49FF-8166-C070F75522EA}" srcOrd="0" destOrd="0" presId="urn:microsoft.com/office/officeart/2008/layout/LinedList"/>
    <dgm:cxn modelId="{62485A5C-65F8-47ED-861E-C96791E3FCA3}" type="presParOf" srcId="{C2925D58-85DC-49A8-A61C-41FB4E625D92}" destId="{CD914573-341A-414D-BC5F-C8ED80A35D39}" srcOrd="1" destOrd="0" presId="urn:microsoft.com/office/officeart/2008/layout/LinedList"/>
    <dgm:cxn modelId="{55548547-BE66-4948-9ABB-603FC959D2B5}" type="presParOf" srcId="{9C4FE622-F22A-4B36-BFF6-99FC41EF3E87}" destId="{5863271B-412B-4D43-9432-57E7AB299144}" srcOrd="12" destOrd="0" presId="urn:microsoft.com/office/officeart/2008/layout/LinedList"/>
    <dgm:cxn modelId="{31241DB2-CA1F-4AA6-99F8-5A084A16C3CC}" type="presParOf" srcId="{9C4FE622-F22A-4B36-BFF6-99FC41EF3E87}" destId="{C9A478E6-2DC8-4CE8-BA44-ABB1B2D86C05}" srcOrd="13" destOrd="0" presId="urn:microsoft.com/office/officeart/2008/layout/LinedList"/>
    <dgm:cxn modelId="{6BA70884-74A4-44B3-AE0C-24615706AC64}" type="presParOf" srcId="{C9A478E6-2DC8-4CE8-BA44-ABB1B2D86C05}" destId="{FB231814-1548-4DD8-A1B8-86C8B84B2BD4}" srcOrd="0" destOrd="0" presId="urn:microsoft.com/office/officeart/2008/layout/LinedList"/>
    <dgm:cxn modelId="{D4813CAD-1FAC-441E-BA7A-DF672C8D2FA0}" type="presParOf" srcId="{C9A478E6-2DC8-4CE8-BA44-ABB1B2D86C05}" destId="{D11DF845-669C-430C-8F01-216BA27540D9}" srcOrd="1" destOrd="0" presId="urn:microsoft.com/office/officeart/2008/layout/LinedList"/>
    <dgm:cxn modelId="{49270D97-A1BD-4DC9-821A-6CAB773E49A6}" type="presParOf" srcId="{9C4FE622-F22A-4B36-BFF6-99FC41EF3E87}" destId="{2730C15E-4954-4BF2-B640-7F0C5CCA77A9}" srcOrd="14" destOrd="0" presId="urn:microsoft.com/office/officeart/2008/layout/LinedList"/>
    <dgm:cxn modelId="{868C9FFA-53B8-443B-ACA1-A2A55ACFE1F6}" type="presParOf" srcId="{9C4FE622-F22A-4B36-BFF6-99FC41EF3E87}" destId="{11284371-961B-4FF3-BECC-103A2DAB9881}" srcOrd="15" destOrd="0" presId="urn:microsoft.com/office/officeart/2008/layout/LinedList"/>
    <dgm:cxn modelId="{EF25A22F-AEA7-4CEB-B397-FEAFBAA41A63}" type="presParOf" srcId="{11284371-961B-4FF3-BECC-103A2DAB9881}" destId="{2EB1CD13-2C0F-4E63-934E-92275BB2A7B0}" srcOrd="0" destOrd="0" presId="urn:microsoft.com/office/officeart/2008/layout/LinedList"/>
    <dgm:cxn modelId="{EADAC4E5-EDF1-4A96-89C9-57A8E7EAB917}" type="presParOf" srcId="{11284371-961B-4FF3-BECC-103A2DAB9881}" destId="{99CEE715-5BB4-44C2-8FBD-DA142B3F9E2A}" srcOrd="1" destOrd="0" presId="urn:microsoft.com/office/officeart/2008/layout/LinedList"/>
    <dgm:cxn modelId="{571130B3-255D-4B19-96B0-7379A77734B1}" type="presParOf" srcId="{9C4FE622-F22A-4B36-BFF6-99FC41EF3E87}" destId="{8AE051AE-EC97-4A22-826E-FA52EAA6F0D5}" srcOrd="16" destOrd="0" presId="urn:microsoft.com/office/officeart/2008/layout/LinedList"/>
    <dgm:cxn modelId="{E42F8F57-8D9A-4B19-968F-C004F112BDCE}" type="presParOf" srcId="{9C4FE622-F22A-4B36-BFF6-99FC41EF3E87}" destId="{A0C87781-48E0-4381-BE5F-FC65EDC0FBF3}" srcOrd="17" destOrd="0" presId="urn:microsoft.com/office/officeart/2008/layout/LinedList"/>
    <dgm:cxn modelId="{836ABF0E-6456-48B1-A00E-19547DDF5ED5}" type="presParOf" srcId="{A0C87781-48E0-4381-BE5F-FC65EDC0FBF3}" destId="{1759E10C-0240-4D88-9776-5B1D415732B5}" srcOrd="0" destOrd="0" presId="urn:microsoft.com/office/officeart/2008/layout/LinedList"/>
    <dgm:cxn modelId="{8EFE5015-8079-41AE-8CB2-6C5EEB482E7D}" type="presParOf" srcId="{A0C87781-48E0-4381-BE5F-FC65EDC0FBF3}" destId="{D37ECC75-4F77-4D29-B8F4-547ED62AED98}" srcOrd="1" destOrd="0" presId="urn:microsoft.com/office/officeart/2008/layout/LinedList"/>
    <dgm:cxn modelId="{E07D1DB7-A2DE-4EE3-A9EC-37DC1CC3C678}" type="presParOf" srcId="{9C4FE622-F22A-4B36-BFF6-99FC41EF3E87}" destId="{93CB3A19-43D8-4088-A86A-30675A210433}" srcOrd="18" destOrd="0" presId="urn:microsoft.com/office/officeart/2008/layout/LinedList"/>
    <dgm:cxn modelId="{4D452A51-BD4E-485F-986C-95A544DE41F0}" type="presParOf" srcId="{9C4FE622-F22A-4B36-BFF6-99FC41EF3E87}" destId="{31D3508F-9C58-4DA8-97EE-2F2C86FCC337}" srcOrd="19" destOrd="0" presId="urn:microsoft.com/office/officeart/2008/layout/LinedList"/>
    <dgm:cxn modelId="{007A7AB2-CF83-4670-A338-4059E8AF0671}" type="presParOf" srcId="{31D3508F-9C58-4DA8-97EE-2F2C86FCC337}" destId="{0689A536-5A15-4A12-A45C-73966CE5CB82}" srcOrd="0" destOrd="0" presId="urn:microsoft.com/office/officeart/2008/layout/LinedList"/>
    <dgm:cxn modelId="{871C5B47-E37E-4A50-92B9-DFA04FB96EC4}" type="presParOf" srcId="{31D3508F-9C58-4DA8-97EE-2F2C86FCC337}" destId="{F1CE5D2D-BAF8-453E-8E4D-F49BEA4D9E53}" srcOrd="1" destOrd="0" presId="urn:microsoft.com/office/officeart/2008/layout/LinedList"/>
    <dgm:cxn modelId="{0E392B21-7D0A-4C18-B45F-5035046E2EAC}" type="presParOf" srcId="{9C4FE622-F22A-4B36-BFF6-99FC41EF3E87}" destId="{84C2795D-8779-4199-AA48-9647DB4D3682}" srcOrd="20" destOrd="0" presId="urn:microsoft.com/office/officeart/2008/layout/LinedList"/>
    <dgm:cxn modelId="{08DDFFC9-8985-431F-A22D-473D0E1E27D7}" type="presParOf" srcId="{9C4FE622-F22A-4B36-BFF6-99FC41EF3E87}" destId="{0187C481-3ED2-4A57-BF3B-9C80023B7CD9}" srcOrd="21" destOrd="0" presId="urn:microsoft.com/office/officeart/2008/layout/LinedList"/>
    <dgm:cxn modelId="{38EE00EB-7AE1-4072-BACC-B00DA673E95D}" type="presParOf" srcId="{0187C481-3ED2-4A57-BF3B-9C80023B7CD9}" destId="{C051521F-170E-43CC-B122-1D74BD2F0C4A}" srcOrd="0" destOrd="0" presId="urn:microsoft.com/office/officeart/2008/layout/LinedList"/>
    <dgm:cxn modelId="{A5333C49-70B8-4113-80DB-BDA6A5F839CE}" type="presParOf" srcId="{0187C481-3ED2-4A57-BF3B-9C80023B7CD9}" destId="{C3966C0C-128E-4A12-9001-9B17880CCE7B}" srcOrd="1" destOrd="0" presId="urn:microsoft.com/office/officeart/2008/layout/LinedList"/>
    <dgm:cxn modelId="{A2404C1A-9823-4A67-8840-73FE96E3FBD9}" type="presParOf" srcId="{9C4FE622-F22A-4B36-BFF6-99FC41EF3E87}" destId="{D5585F9F-52D0-424B-BA9F-36DC8AB139D8}" srcOrd="22" destOrd="0" presId="urn:microsoft.com/office/officeart/2008/layout/LinedList"/>
    <dgm:cxn modelId="{7259553E-42DB-43A7-A9AA-19507864D0E8}" type="presParOf" srcId="{9C4FE622-F22A-4B36-BFF6-99FC41EF3E87}" destId="{C589028A-3B59-44AD-8562-3D1EBABF0096}" srcOrd="23" destOrd="0" presId="urn:microsoft.com/office/officeart/2008/layout/LinedList"/>
    <dgm:cxn modelId="{8F3E5911-F9C6-4B9E-B3BF-6289422801AD}" type="presParOf" srcId="{C589028A-3B59-44AD-8562-3D1EBABF0096}" destId="{1DA66519-F3AC-43A8-9CC5-770204FF2304}" srcOrd="0" destOrd="0" presId="urn:microsoft.com/office/officeart/2008/layout/LinedList"/>
    <dgm:cxn modelId="{D766D762-2F5D-48F6-8586-3E21782188F3}" type="presParOf" srcId="{C589028A-3B59-44AD-8562-3D1EBABF0096}" destId="{560CE1AF-4CBF-4AAE-884A-48240D4A1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1CE10-273F-4FFB-94A3-8662AB9D1D82}">
      <dsp:nvSpPr>
        <dsp:cNvPr id="0" name=""/>
        <dsp:cNvSpPr/>
      </dsp:nvSpPr>
      <dsp:spPr>
        <a:xfrm>
          <a:off x="0" y="331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CB86B-51DD-4768-8DC2-23D71889B9D6}">
      <dsp:nvSpPr>
        <dsp:cNvPr id="0" name=""/>
        <dsp:cNvSpPr/>
      </dsp:nvSpPr>
      <dsp:spPr>
        <a:xfrm>
          <a:off x="0" y="3311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kern="1200">
              <a:highlight>
                <a:srgbClr val="FF0000"/>
              </a:highlight>
            </a:rPr>
            <a:t>Dette gjer skulen:</a:t>
          </a:r>
          <a:endParaRPr lang="en-US" sz="1200" kern="1200">
            <a:highlight>
              <a:srgbClr val="FF0000"/>
            </a:highlight>
          </a:endParaRPr>
        </a:p>
      </dsp:txBody>
      <dsp:txXfrm>
        <a:off x="0" y="3311"/>
        <a:ext cx="8596668" cy="423602"/>
      </dsp:txXfrm>
    </dsp:sp>
    <dsp:sp modelId="{66279DF9-2BD3-4AF8-9FD2-C94978B6C8C4}">
      <dsp:nvSpPr>
        <dsp:cNvPr id="0" name=""/>
        <dsp:cNvSpPr/>
      </dsp:nvSpPr>
      <dsp:spPr>
        <a:xfrm>
          <a:off x="0" y="42691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F0FB-7167-43D2-90B0-9ADB3DFA71A6}">
      <dsp:nvSpPr>
        <dsp:cNvPr id="0" name=""/>
        <dsp:cNvSpPr/>
      </dsp:nvSpPr>
      <dsp:spPr>
        <a:xfrm>
          <a:off x="0" y="426913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Alle lærarane på skulen fører fråvær for sine eleva</a:t>
          </a:r>
          <a:r>
            <a:rPr lang="nb-NO" sz="1200" b="0" i="0" kern="1200"/>
            <a:t>r</a:t>
          </a:r>
          <a:r>
            <a:rPr lang="nn-NO" sz="1200" b="0" i="0" kern="1200"/>
            <a:t> kvar dag.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426913"/>
        <a:ext cx="8596668" cy="423602"/>
      </dsp:txXfrm>
    </dsp:sp>
    <dsp:sp modelId="{6F0820E5-F813-4DE9-BA4B-84D5085C9265}">
      <dsp:nvSpPr>
        <dsp:cNvPr id="0" name=""/>
        <dsp:cNvSpPr/>
      </dsp:nvSpPr>
      <dsp:spPr>
        <a:xfrm>
          <a:off x="0" y="850515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DF7D-F8CD-4217-812F-4CE04C374853}">
      <dsp:nvSpPr>
        <dsp:cNvPr id="0" name=""/>
        <dsp:cNvSpPr/>
      </dsp:nvSpPr>
      <dsp:spPr>
        <a:xfrm>
          <a:off x="0" y="850515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ein elev ikkje kjem på skulen og skulen ikkje har fått beskjed, tek skulen kontakt med føresette same dag.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850515"/>
        <a:ext cx="8596668" cy="423602"/>
      </dsp:txXfrm>
    </dsp:sp>
    <dsp:sp modelId="{293B8B0D-48AF-4EC4-95D0-6303B75B679E}">
      <dsp:nvSpPr>
        <dsp:cNvPr id="0" name=""/>
        <dsp:cNvSpPr/>
      </dsp:nvSpPr>
      <dsp:spPr>
        <a:xfrm>
          <a:off x="0" y="127411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0F66C-1259-4021-9154-6B4E51B3F5E1}">
      <dsp:nvSpPr>
        <dsp:cNvPr id="0" name=""/>
        <dsp:cNvSpPr/>
      </dsp:nvSpPr>
      <dsp:spPr>
        <a:xfrm>
          <a:off x="0" y="1274117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føresette har meldt inn fråværet, tek skulen kontakt når fråværet blir ut over 3 dagar.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1274117"/>
        <a:ext cx="8596668" cy="423602"/>
      </dsp:txXfrm>
    </dsp:sp>
    <dsp:sp modelId="{A2DD4983-C358-432D-BD69-3A48766176A7}">
      <dsp:nvSpPr>
        <dsp:cNvPr id="0" name=""/>
        <dsp:cNvSpPr/>
      </dsp:nvSpPr>
      <dsp:spPr>
        <a:xfrm>
          <a:off x="0" y="169772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DA47-67E5-4448-8BB7-409D0D5746F1}">
      <dsp:nvSpPr>
        <dsp:cNvPr id="0" name=""/>
        <dsp:cNvSpPr/>
      </dsp:nvSpPr>
      <dsp:spPr>
        <a:xfrm>
          <a:off x="0" y="1697720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lærarane på trinnet oppfattar signal og/eller fråværsmønster som gir grunn til uro, tar dei kontakt med føresette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1697720"/>
        <a:ext cx="8596668" cy="423602"/>
      </dsp:txXfrm>
    </dsp:sp>
    <dsp:sp modelId="{C8DCCF0F-8BD5-4A39-B859-A65CD974DF26}">
      <dsp:nvSpPr>
        <dsp:cNvPr id="0" name=""/>
        <dsp:cNvSpPr/>
      </dsp:nvSpPr>
      <dsp:spPr>
        <a:xfrm>
          <a:off x="0" y="212132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37C95-0C4D-49FF-8166-C070F75522EA}">
      <dsp:nvSpPr>
        <dsp:cNvPr id="0" name=""/>
        <dsp:cNvSpPr/>
      </dsp:nvSpPr>
      <dsp:spPr>
        <a:xfrm>
          <a:off x="0" y="2121322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​</a:t>
          </a:r>
          <a:endParaRPr lang="en-US" sz="1200" kern="1200"/>
        </a:p>
      </dsp:txBody>
      <dsp:txXfrm>
        <a:off x="0" y="2121322"/>
        <a:ext cx="8596668" cy="423602"/>
      </dsp:txXfrm>
    </dsp:sp>
    <dsp:sp modelId="{5863271B-412B-4D43-9432-57E7AB299144}">
      <dsp:nvSpPr>
        <dsp:cNvPr id="0" name=""/>
        <dsp:cNvSpPr/>
      </dsp:nvSpPr>
      <dsp:spPr>
        <a:xfrm>
          <a:off x="0" y="254492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31814-1548-4DD8-A1B8-86C8B84B2BD4}">
      <dsp:nvSpPr>
        <dsp:cNvPr id="0" name=""/>
        <dsp:cNvSpPr/>
      </dsp:nvSpPr>
      <dsp:spPr>
        <a:xfrm>
          <a:off x="0" y="2544924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For elevar som av naturlege årsaker har mykje fråvær, gjeld individuelle avtalar for oppfølging</a:t>
          </a:r>
          <a:endParaRPr lang="en-US" sz="1200" kern="1200"/>
        </a:p>
      </dsp:txBody>
      <dsp:txXfrm>
        <a:off x="0" y="2544924"/>
        <a:ext cx="8596668" cy="423602"/>
      </dsp:txXfrm>
    </dsp:sp>
    <dsp:sp modelId="{2730C15E-4954-4BF2-B640-7F0C5CCA77A9}">
      <dsp:nvSpPr>
        <dsp:cNvPr id="0" name=""/>
        <dsp:cNvSpPr/>
      </dsp:nvSpPr>
      <dsp:spPr>
        <a:xfrm>
          <a:off x="0" y="296852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1CD13-2C0F-4E63-934E-92275BB2A7B0}">
      <dsp:nvSpPr>
        <dsp:cNvPr id="0" name=""/>
        <dsp:cNvSpPr/>
      </dsp:nvSpPr>
      <dsp:spPr>
        <a:xfrm>
          <a:off x="0" y="2968526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kern="1200">
              <a:highlight>
                <a:srgbClr val="FF0000"/>
              </a:highlight>
            </a:rPr>
            <a:t>Dette gjer føresette: </a:t>
          </a:r>
          <a:endParaRPr lang="en-US" sz="1200" kern="1200">
            <a:highlight>
              <a:srgbClr val="FF0000"/>
            </a:highlight>
          </a:endParaRPr>
        </a:p>
      </dsp:txBody>
      <dsp:txXfrm>
        <a:off x="0" y="2968526"/>
        <a:ext cx="8596668" cy="423602"/>
      </dsp:txXfrm>
    </dsp:sp>
    <dsp:sp modelId="{8AE051AE-EC97-4A22-826E-FA52EAA6F0D5}">
      <dsp:nvSpPr>
        <dsp:cNvPr id="0" name=""/>
        <dsp:cNvSpPr/>
      </dsp:nvSpPr>
      <dsp:spPr>
        <a:xfrm>
          <a:off x="0" y="339212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E10C-0240-4D88-9776-5B1D415732B5}">
      <dsp:nvSpPr>
        <dsp:cNvPr id="0" name=""/>
        <dsp:cNvSpPr/>
      </dsp:nvSpPr>
      <dsp:spPr>
        <a:xfrm>
          <a:off x="0" y="3392128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Meld frå til skulen om barnet ditt ikkje kjem på skulen ein dag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3392128"/>
        <a:ext cx="8596668" cy="423602"/>
      </dsp:txXfrm>
    </dsp:sp>
    <dsp:sp modelId="{93CB3A19-43D8-4088-A86A-30675A210433}">
      <dsp:nvSpPr>
        <dsp:cNvPr id="0" name=""/>
        <dsp:cNvSpPr/>
      </dsp:nvSpPr>
      <dsp:spPr>
        <a:xfrm>
          <a:off x="0" y="381573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A536-5A15-4A12-A45C-73966CE5CB82}">
      <dsp:nvSpPr>
        <dsp:cNvPr id="0" name=""/>
        <dsp:cNvSpPr/>
      </dsp:nvSpPr>
      <dsp:spPr>
        <a:xfrm>
          <a:off x="0" y="3815730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Meld frå til skulen om de ser at fråværet går over fleire dagar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3815730"/>
        <a:ext cx="8596668" cy="423602"/>
      </dsp:txXfrm>
    </dsp:sp>
    <dsp:sp modelId="{84C2795D-8779-4199-AA48-9647DB4D3682}">
      <dsp:nvSpPr>
        <dsp:cNvPr id="0" name=""/>
        <dsp:cNvSpPr/>
      </dsp:nvSpPr>
      <dsp:spPr>
        <a:xfrm>
          <a:off x="0" y="423933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521F-170E-43CC-B122-1D74BD2F0C4A}">
      <dsp:nvSpPr>
        <dsp:cNvPr id="0" name=""/>
        <dsp:cNvSpPr/>
      </dsp:nvSpPr>
      <dsp:spPr>
        <a:xfrm>
          <a:off x="0" y="4239332"/>
          <a:ext cx="8588272" cy="92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Ta kontakt </a:t>
          </a:r>
          <a:r>
            <a:rPr lang="nb-NO" sz="1200" b="0" i="0" kern="1200"/>
            <a:t>med</a:t>
          </a:r>
          <a:r>
            <a:rPr lang="nn-NO" sz="1200" b="0" i="0" kern="1200"/>
            <a:t> skulen om barnet ditt viser vegringsåtferd mot skulen. </a:t>
          </a:r>
          <a:r>
            <a:rPr lang="en-GB" sz="1200" b="0" i="0" kern="1200"/>
            <a:t>​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200" b="0" i="0" kern="1200"/>
          </a:br>
          <a:r>
            <a:rPr lang="nn-NO" sz="1200" b="0" i="0" kern="1200"/>
            <a:t>Til dømes:  Seier at det gruar seg til skulen eller fag og situasjonar, får diffuse “</a:t>
          </a:r>
          <a:r>
            <a:rPr lang="nn-NO" sz="1200" b="0" i="0" kern="1200" err="1"/>
            <a:t>vondtar</a:t>
          </a:r>
          <a:r>
            <a:rPr lang="nn-NO" sz="1200" b="0" i="0" kern="1200"/>
            <a:t>” i magen eller hovud som gjentek seg og/eller går over når skuledagen er godt i gang.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4239332"/>
        <a:ext cx="8588272" cy="921753"/>
      </dsp:txXfrm>
    </dsp:sp>
    <dsp:sp modelId="{D5585F9F-52D0-424B-BA9F-36DC8AB139D8}">
      <dsp:nvSpPr>
        <dsp:cNvPr id="0" name=""/>
        <dsp:cNvSpPr/>
      </dsp:nvSpPr>
      <dsp:spPr>
        <a:xfrm>
          <a:off x="0" y="516108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6519-F3AC-43A8-9CC5-770204FF2304}">
      <dsp:nvSpPr>
        <dsp:cNvPr id="0" name=""/>
        <dsp:cNvSpPr/>
      </dsp:nvSpPr>
      <dsp:spPr>
        <a:xfrm>
          <a:off x="0" y="5161086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Ta kontakt med skulen og informer om det er endringar i heimesituasjon, som kan påverka barnet i skuletida.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5161086"/>
        <a:ext cx="8596668" cy="42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DECD-911C-4E6D-9A85-268758F3C378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EE0B-01F5-4259-B8AE-56DE2272D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IKKJE VERE REDDE FOR Å BINDE SEG-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E7AAC-EAAC-481D-8A68-0F6B7ED9438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E7AAC-EAAC-481D-8A68-0F6B7ED9438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4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Tysk, </a:t>
            </a:r>
            <a:r>
              <a:rPr lang="en-US" err="1">
                <a:cs typeface="Calibri"/>
              </a:rPr>
              <a:t>norsk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naturfag</a:t>
            </a:r>
            <a:r>
              <a:rPr lang="en-US">
                <a:cs typeface="Calibri"/>
              </a:rPr>
              <a:t> - Nye </a:t>
            </a:r>
            <a:r>
              <a:rPr lang="en-US" err="1">
                <a:cs typeface="Calibri"/>
              </a:rPr>
              <a:t>lærebøker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kjem</a:t>
            </a:r>
            <a:r>
              <a:rPr lang="en-US">
                <a:cs typeface="Calibri"/>
              </a:rPr>
              <a:t>  I matte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samfunnsfag</a:t>
            </a:r>
            <a:r>
              <a:rPr lang="en-US">
                <a:cs typeface="Calibri"/>
              </a:rPr>
              <a:t>. </a:t>
            </a:r>
          </a:p>
          <a:p>
            <a:r>
              <a:rPr lang="en-US" err="1">
                <a:cs typeface="Calibri"/>
              </a:rPr>
              <a:t>Skolestudio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tillegg</a:t>
            </a:r>
            <a:r>
              <a:rPr lang="en-US">
                <a:cs typeface="Calibri"/>
              </a:rPr>
              <a:t>, campus – </a:t>
            </a:r>
            <a:r>
              <a:rPr lang="en-US" err="1">
                <a:cs typeface="Calibri"/>
              </a:rPr>
              <a:t>variere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bruken</a:t>
            </a:r>
            <a:r>
              <a:rPr lang="en-US">
                <a:cs typeface="Calibri"/>
              </a:rPr>
              <a:t>. 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Mobilgotell</a:t>
            </a:r>
            <a:r>
              <a:rPr lang="en-US">
                <a:cs typeface="Calibri"/>
              </a:rPr>
              <a:t>: Godt </a:t>
            </a:r>
            <a:r>
              <a:rPr lang="en-US" err="1">
                <a:cs typeface="Calibri"/>
              </a:rPr>
              <a:t>tiltak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initiativ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frå</a:t>
            </a:r>
            <a:r>
              <a:rPr lang="en-US">
                <a:cs typeface="Calibri"/>
              </a:rPr>
              <a:t> FAU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godt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samarbeid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35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Konstant arbeid for å få det til... </a:t>
            </a:r>
          </a:p>
          <a:p>
            <a:r>
              <a:rPr lang="nb-NO"/>
              <a:t>Tilrettelegging for å mestre</a:t>
            </a:r>
          </a:p>
          <a:p>
            <a:r>
              <a:rPr lang="nb-NO"/>
              <a:t>Vurdering for læring og utvikling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Forventning til heimen</a:t>
            </a:r>
          </a:p>
          <a:p>
            <a:endParaRPr lang="nb-NO"/>
          </a:p>
          <a:p>
            <a:r>
              <a:rPr lang="nb-NO"/>
              <a:t>Følge opp</a:t>
            </a:r>
          </a:p>
          <a:p>
            <a:r>
              <a:rPr lang="nb-NO"/>
              <a:t>	Sykler</a:t>
            </a:r>
          </a:p>
          <a:p>
            <a:r>
              <a:rPr lang="nb-NO"/>
              <a:t>	Skolearbeid – snakk sammen</a:t>
            </a:r>
          </a:p>
          <a:p>
            <a:r>
              <a:rPr lang="nb-NO"/>
              <a:t>	Jobbe for motivasjon</a:t>
            </a:r>
          </a:p>
          <a:p>
            <a:r>
              <a:rPr lang="nb-NO"/>
              <a:t>	Har med seg ting, sykkel OK..</a:t>
            </a:r>
          </a:p>
          <a:p>
            <a:endParaRPr lang="nb-NO"/>
          </a:p>
          <a:p>
            <a:r>
              <a:rPr lang="nb-NO"/>
              <a:t>Alle har ulik erfaring med skole og fag.. </a:t>
            </a:r>
          </a:p>
          <a:p>
            <a:endParaRPr lang="nb-NO"/>
          </a:p>
          <a:p>
            <a:r>
              <a:rPr lang="nb-NO"/>
              <a:t>Positivt snakk – ta kontakt med oss før diskusjon hjemme. Samarbeid med oss</a:t>
            </a:r>
          </a:p>
          <a:p>
            <a:endParaRPr lang="nb-NO"/>
          </a:p>
          <a:p>
            <a:r>
              <a:rPr lang="nb-NO"/>
              <a:t>Vi vil din ungdom det aller beste og jobber for dette hver dag – gi lyd til oss om det er noe ...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706C7-F2C3-48B6-8A22-C484D800B5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3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A23-67DF-1B4B-9B28-FA1655ADE233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d3l1jle3XfI?si=CwIOKHkc77EJT-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skolemiljo/aktivitetsplik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9A52D-25E7-E149-910B-7FF976D3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nn" sz="2800"/>
              <a:t>9. trinn</a:t>
            </a:r>
            <a:endParaRPr lang="nb-NO" sz="2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CCBB5-7C98-D74C-A2BD-E3066E1F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nn"/>
              <a:t>Velkommen til foreldremøte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069D2-BDD0-044D-B1E3-9F22E936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n-NO"/>
              <a:t>Nærvær og fråvær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3EC825-93B8-C522-496F-EE39E173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Nok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re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barn strevar med å gå på skulen i kortare eller lengre periodar av skuletida.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Forsking visar at det er viktig å oppdag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dei tidlege signala og setja inn tiltak for å hjelpa barnet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Skulen har rutinar for å følgj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med på fråvær og fråværsmønster for å kunne grip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inn tidleg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Skulen jobbar førebyggande for å fremja nærvær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Det er viktig at det er god dialog mellom skule og føresette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,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og at føresette tar kontakt med skulen om barnet viser vegringsåtferd heime. </a:t>
            </a:r>
            <a:r>
              <a:rPr lang="nn-NO" b="0" i="0">
                <a:effectLst/>
                <a:latin typeface="Calibri" panose="020F0502020204030204" pitchFamily="34" charset="0"/>
              </a:rPr>
              <a:t>​</a:t>
            </a:r>
            <a:endParaRPr lang="nn-NO" b="0" i="0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38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050B1-3CAC-51B7-56A7-18BEE88B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Me må jobba saman:</a:t>
            </a:r>
            <a:endParaRPr lang="nb-NO"/>
          </a:p>
        </p:txBody>
      </p:sp>
      <p:graphicFrame>
        <p:nvGraphicFramePr>
          <p:cNvPr id="51" name="Plassholder for innhold 2">
            <a:extLst>
              <a:ext uri="{FF2B5EF4-FFF2-40B4-BE49-F238E27FC236}">
                <a16:creationId xmlns:a16="http://schemas.microsoft.com/office/drawing/2014/main" id="{C7927847-F10B-AF34-F103-9455D4759A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270000"/>
          <a:ext cx="8596668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2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C979B-EF74-4D06-AB4F-20BE868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1248103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                               §9A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81C2A-93E6-493A-8B45-3980BF48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908" y="3185347"/>
            <a:ext cx="5558285" cy="3880773"/>
          </a:xfrm>
        </p:spPr>
        <p:txBody>
          <a:bodyPr>
            <a:normAutofit/>
          </a:bodyPr>
          <a:lstStyle/>
          <a:p>
            <a:r>
              <a:rPr lang="nb-NO" sz="3200" err="1">
                <a:ea typeface="+mn-lt"/>
                <a:cs typeface="+mn-lt"/>
                <a:hlinkClick r:id="rId2"/>
              </a:rPr>
              <a:t>Ein</a:t>
            </a:r>
            <a:r>
              <a:rPr lang="nb-NO" sz="3200">
                <a:ea typeface="+mn-lt"/>
                <a:cs typeface="+mn-lt"/>
                <a:hlinkClick r:id="rId2"/>
              </a:rPr>
              <a:t> person kan </a:t>
            </a:r>
            <a:r>
              <a:rPr lang="nb-NO" sz="3200" err="1">
                <a:ea typeface="+mn-lt"/>
                <a:cs typeface="+mn-lt"/>
                <a:hlinkClick r:id="rId2"/>
              </a:rPr>
              <a:t>gjere</a:t>
            </a:r>
            <a:r>
              <a:rPr lang="nb-NO" sz="3200">
                <a:ea typeface="+mn-lt"/>
                <a:cs typeface="+mn-lt"/>
                <a:hlinkClick r:id="rId2"/>
              </a:rPr>
              <a:t> </a:t>
            </a:r>
            <a:r>
              <a:rPr lang="nb-NO" sz="3200" err="1">
                <a:ea typeface="+mn-lt"/>
                <a:cs typeface="+mn-lt"/>
                <a:hlinkClick r:id="rId2"/>
              </a:rPr>
              <a:t>ein</a:t>
            </a:r>
            <a:r>
              <a:rPr lang="nb-NO" sz="3200">
                <a:ea typeface="+mn-lt"/>
                <a:cs typeface="+mn-lt"/>
                <a:hlinkClick r:id="rId2"/>
              </a:rPr>
              <a:t> skilnad</a:t>
            </a:r>
            <a:endParaRPr lang="nb-NO" sz="3200">
              <a:ea typeface="+mn-lt"/>
              <a:cs typeface="+mn-lt"/>
            </a:endParaRPr>
          </a:p>
          <a:p>
            <a:endParaRPr lang="nb-NO"/>
          </a:p>
        </p:txBody>
      </p:sp>
      <p:pic>
        <p:nvPicPr>
          <p:cNvPr id="5" name="Picture 4" descr="Rød leke-person foran to linjer med hvite tall">
            <a:extLst>
              <a:ext uri="{FF2B5EF4-FFF2-40B4-BE49-F238E27FC236}">
                <a16:creationId xmlns:a16="http://schemas.microsoft.com/office/drawing/2014/main" id="{9275A953-D06D-5424-9CCE-59458F83C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6" r="2221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61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800"/>
              <a:t>Elevane sitt skulemiljø – Kap. 9A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300" u="sng"/>
              <a:t>Opplæringslova §9a-1: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300"/>
              <a:t>«Kapitlet her gjeld for elevar i grunnskulen og den vidaregåande skulen. Kapitlet gjeld òg for elevar som deltek i leksehjelpordningar og i skolefritidsordninger»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300" u="sng"/>
              <a:t>Opplæringslova §9a-2: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300"/>
              <a:t>«</a:t>
            </a:r>
            <a:r>
              <a:rPr lang="nb-NO" sz="1300" i="1"/>
              <a:t>Alle elevar har rett til eit trygt og godt skolemiljø som fremjar helse, trivsel og læring</a:t>
            </a:r>
            <a:r>
              <a:rPr lang="nb-NO" sz="1300"/>
              <a:t>»</a:t>
            </a:r>
          </a:p>
          <a:p>
            <a:pPr marL="0" indent="0">
              <a:lnSpc>
                <a:spcPct val="90000"/>
              </a:lnSpc>
              <a:buNone/>
            </a:pPr>
            <a:endParaRPr lang="nb-NO" sz="1300"/>
          </a:p>
          <a:p>
            <a:pPr marL="0" indent="0">
              <a:lnSpc>
                <a:spcPct val="90000"/>
              </a:lnSpc>
              <a:buNone/>
            </a:pPr>
            <a:r>
              <a:rPr lang="nb-NO" sz="1300"/>
              <a:t>Omfattar meir enn mobbing:</a:t>
            </a:r>
          </a:p>
          <a:p>
            <a:pPr>
              <a:lnSpc>
                <a:spcPct val="90000"/>
              </a:lnSpc>
            </a:pPr>
            <a:r>
              <a:rPr lang="nb-NO" sz="1300"/>
              <a:t>Korleis elevar og tilsette oppfører seg mot kvarandre.</a:t>
            </a:r>
          </a:p>
          <a:p>
            <a:pPr>
              <a:lnSpc>
                <a:spcPct val="90000"/>
              </a:lnSpc>
            </a:pPr>
            <a:r>
              <a:rPr lang="nb-NO" sz="1300"/>
              <a:t>Det sosiale miljøet på skulen (friminutt, LED- time)</a:t>
            </a:r>
          </a:p>
          <a:p>
            <a:pPr>
              <a:lnSpc>
                <a:spcPct val="90000"/>
              </a:lnSpc>
            </a:pPr>
            <a:r>
              <a:rPr lang="nb-NO" sz="1300"/>
              <a:t>Korleis elevane opplever læringssituasjonen.</a:t>
            </a:r>
          </a:p>
        </p:txBody>
      </p:sp>
      <p:pic>
        <p:nvPicPr>
          <p:cNvPr id="5" name="Picture 4" descr="Utropstegn på gul bakgrunn">
            <a:extLst>
              <a:ext uri="{FF2B5EF4-FFF2-40B4-BE49-F238E27FC236}">
                <a16:creationId xmlns:a16="http://schemas.microsoft.com/office/drawing/2014/main" id="{6F33B4E6-ED73-2F3F-2705-E43294440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9" r="1404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47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§9A-4: Aktivitetsplikt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1400"/>
              <a:t>Alle tilsette ved </a:t>
            </a:r>
            <a:r>
              <a:rPr lang="nb-NO" sz="1400" err="1"/>
              <a:t>skulen</a:t>
            </a:r>
            <a:r>
              <a:rPr lang="nb-NO" sz="1400"/>
              <a:t> har plikt til å </a:t>
            </a:r>
          </a:p>
          <a:p>
            <a:pPr lvl="1">
              <a:lnSpc>
                <a:spcPct val="90000"/>
              </a:lnSpc>
            </a:pPr>
            <a:r>
              <a:rPr lang="nb-NO" sz="1400"/>
              <a:t>Følgja med </a:t>
            </a:r>
          </a:p>
          <a:p>
            <a:pPr lvl="1">
              <a:lnSpc>
                <a:spcPct val="90000"/>
              </a:lnSpc>
            </a:pPr>
            <a:r>
              <a:rPr lang="nb-NO" sz="1400" err="1"/>
              <a:t>Gripa</a:t>
            </a:r>
            <a:r>
              <a:rPr lang="nb-NO" sz="1400"/>
              <a:t> inn</a:t>
            </a:r>
          </a:p>
          <a:p>
            <a:pPr lvl="1">
              <a:lnSpc>
                <a:spcPct val="90000"/>
              </a:lnSpc>
            </a:pPr>
            <a:r>
              <a:rPr lang="nb-NO" sz="1400"/>
              <a:t>Varsla </a:t>
            </a:r>
          </a:p>
          <a:p>
            <a:pPr lvl="1">
              <a:lnSpc>
                <a:spcPct val="90000"/>
              </a:lnSpc>
            </a:pPr>
            <a:r>
              <a:rPr lang="nb-NO" sz="1400" err="1"/>
              <a:t>Undersøkja</a:t>
            </a:r>
            <a:endParaRPr lang="nb-NO" sz="1400"/>
          </a:p>
          <a:p>
            <a:pPr lvl="1">
              <a:lnSpc>
                <a:spcPct val="90000"/>
              </a:lnSpc>
            </a:pPr>
            <a:r>
              <a:rPr lang="nb-NO" sz="1400"/>
              <a:t>Setta inn tiltak</a:t>
            </a:r>
          </a:p>
          <a:p>
            <a:pPr lvl="1">
              <a:lnSpc>
                <a:spcPct val="90000"/>
              </a:lnSpc>
            </a:pPr>
            <a:r>
              <a:rPr lang="nb-NO" sz="1400" err="1"/>
              <a:t>Dokumentera</a:t>
            </a:r>
            <a:r>
              <a:rPr lang="nb-NO" sz="1400"/>
              <a:t> – aktivitetsplan og det som er blitt gjort for å følgja opp delpliktene</a:t>
            </a:r>
          </a:p>
          <a:p>
            <a:pPr lvl="1">
              <a:lnSpc>
                <a:spcPct val="90000"/>
              </a:lnSpc>
            </a:pPr>
            <a:r>
              <a:rPr lang="nb-NO" sz="1400">
                <a:hlinkClick r:id="rId3"/>
              </a:rPr>
              <a:t>UDIR</a:t>
            </a: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r>
              <a:rPr lang="nb-NO" sz="1400" err="1"/>
              <a:t>Olweusprogrammet</a:t>
            </a:r>
            <a:r>
              <a:rPr lang="nb-NO" sz="1400"/>
              <a:t> som </a:t>
            </a:r>
            <a:r>
              <a:rPr lang="nb-NO" sz="1400" err="1"/>
              <a:t>sikrar</a:t>
            </a:r>
            <a:r>
              <a:rPr lang="nb-NO" sz="1400"/>
              <a:t> </a:t>
            </a:r>
            <a:r>
              <a:rPr lang="nb-NO" sz="1400" err="1"/>
              <a:t>eit</a:t>
            </a:r>
            <a:r>
              <a:rPr lang="nb-NO" sz="1400"/>
              <a:t> systematisk arbeid på </a:t>
            </a:r>
            <a:r>
              <a:rPr lang="nb-NO" sz="1400" err="1"/>
              <a:t>skulen</a:t>
            </a:r>
            <a:r>
              <a:rPr lang="nb-NO" sz="1400"/>
              <a:t> – og i kommunen.</a:t>
            </a:r>
          </a:p>
        </p:txBody>
      </p:sp>
      <p:pic>
        <p:nvPicPr>
          <p:cNvPr id="5" name="Picture 4" descr="Abstrakt, uskarpt offentlig bibliotek med bokhyller">
            <a:extLst>
              <a:ext uri="{FF2B5EF4-FFF2-40B4-BE49-F238E27FC236}">
                <a16:creationId xmlns:a16="http://schemas.microsoft.com/office/drawing/2014/main" id="{5640C33F-DED9-C3A5-AE10-F86D617A3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6" r="3491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61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urt av læreboken? - Sarepta">
            <a:extLst>
              <a:ext uri="{FF2B5EF4-FFF2-40B4-BE49-F238E27FC236}">
                <a16:creationId xmlns:a16="http://schemas.microsoft.com/office/drawing/2014/main" id="{8478A17A-A7CF-B167-3271-529613C3D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r="-1" b="-1"/>
          <a:stretch/>
        </p:blipFill>
        <p:spPr bwMode="auto">
          <a:xfrm>
            <a:off x="20" y="10"/>
            <a:ext cx="74973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16F14F-4B29-544F-1D8A-E6EA13BD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711250"/>
            <a:ext cx="4817660" cy="977359"/>
          </a:xfrm>
        </p:spPr>
        <p:txBody>
          <a:bodyPr>
            <a:normAutofit/>
          </a:bodyPr>
          <a:lstStyle/>
          <a:p>
            <a:r>
              <a:rPr lang="nb-NO" sz="3200"/>
              <a:t>Praktisk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E07D1-3FC0-51E8-F188-8314A99E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879678"/>
            <a:ext cx="4257667" cy="21699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Lærebøker/</a:t>
            </a:r>
            <a:r>
              <a:rPr lang="nb-NO" err="1"/>
              <a:t>læringsressursar</a:t>
            </a:r>
            <a:endParaRPr lang="nb-NO"/>
          </a:p>
          <a:p>
            <a:r>
              <a:rPr lang="nb-NO"/>
              <a:t>Kantine</a:t>
            </a:r>
          </a:p>
          <a:p>
            <a:r>
              <a:rPr lang="nb-NO"/>
              <a:t>Mobilhotell </a:t>
            </a:r>
          </a:p>
          <a:p>
            <a:r>
              <a:rPr lang="nb-NO"/>
              <a:t>Visma – flyt skole/min skole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E9F270-0CA5-35E8-3528-3BDFE1866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43400"/>
          <a:stretch/>
        </p:blipFill>
        <p:spPr bwMode="auto">
          <a:xfrm>
            <a:off x="7497333" y="10"/>
            <a:ext cx="469466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gen alternativ tekstbeskrivelse for dette bildet">
            <a:extLst>
              <a:ext uri="{FF2B5EF4-FFF2-40B4-BE49-F238E27FC236}">
                <a16:creationId xmlns:a16="http://schemas.microsoft.com/office/drawing/2014/main" id="{194BE06D-648C-7265-5852-C41B796AA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r="-2" b="13455"/>
          <a:stretch/>
        </p:blipFill>
        <p:spPr bwMode="auto">
          <a:xfrm>
            <a:off x="7497333" y="3429000"/>
            <a:ext cx="46908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F690A7-BFEB-ED42-9232-63844D50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Lærarane på trinnet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0087B9-28EB-744D-BDDB-2219B84B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Kontaktlærarar </a:t>
            </a:r>
            <a:r>
              <a:rPr lang="nn">
                <a:solidFill>
                  <a:srgbClr val="FFFFFF"/>
                </a:solidFill>
              </a:rPr>
              <a:t>9</a:t>
            </a:r>
            <a:r>
              <a:rPr lang="nb-NO">
                <a:solidFill>
                  <a:srgbClr val="FFFFFF"/>
                </a:solidFill>
              </a:rPr>
              <a:t>A: </a:t>
            </a:r>
          </a:p>
          <a:p>
            <a:r>
              <a:rPr lang="nn">
                <a:solidFill>
                  <a:srgbClr val="FFFFFF"/>
                </a:solidFill>
              </a:rPr>
              <a:t>Malene Skogly</a:t>
            </a:r>
          </a:p>
          <a:p>
            <a:r>
              <a:rPr lang="nn">
                <a:solidFill>
                  <a:srgbClr val="FFFFFF"/>
                </a:solidFill>
              </a:rPr>
              <a:t>Kristian Vestergaard</a:t>
            </a:r>
            <a:endParaRPr lang="nb-NO">
              <a:solidFill>
                <a:srgbClr val="FFFFFF"/>
              </a:solidFill>
            </a:endParaRP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Kontaktlærarar </a:t>
            </a:r>
            <a:r>
              <a:rPr lang="nn">
                <a:solidFill>
                  <a:srgbClr val="FFFFFF"/>
                </a:solidFill>
              </a:rPr>
              <a:t>9</a:t>
            </a:r>
            <a:r>
              <a:rPr lang="nb-NO">
                <a:solidFill>
                  <a:srgbClr val="FFFFFF"/>
                </a:solidFill>
              </a:rPr>
              <a:t>B: </a:t>
            </a:r>
          </a:p>
          <a:p>
            <a:r>
              <a:rPr lang="nn">
                <a:solidFill>
                  <a:srgbClr val="FFFFFF"/>
                </a:solidFill>
              </a:rPr>
              <a:t>Arild Vølstad </a:t>
            </a:r>
          </a:p>
          <a:p>
            <a:r>
              <a:rPr lang="nn">
                <a:solidFill>
                  <a:srgbClr val="FFFFFF"/>
                </a:solidFill>
              </a:rPr>
              <a:t>Sven Hadland</a:t>
            </a:r>
            <a:endParaRPr lang="nb-NO">
              <a:solidFill>
                <a:srgbClr val="FFFFFF"/>
              </a:solidFill>
            </a:endParaRP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Miljøtrettleiar: </a:t>
            </a:r>
            <a:r>
              <a:rPr lang="nn">
                <a:solidFill>
                  <a:srgbClr val="FFFFFF"/>
                </a:solidFill>
              </a:rPr>
              <a:t>Miriam Orstad + X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B817B-01A2-554A-A65D-4348263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Kva kan de forventa av oss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33DA68-C6B7-9C4D-867D-827F8D40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nb-NO"/>
              <a:t>Godt læringsmiljø</a:t>
            </a:r>
          </a:p>
          <a:p>
            <a:r>
              <a:rPr lang="nb-NO"/>
              <a:t>Fokus på gode relasjonar</a:t>
            </a:r>
          </a:p>
          <a:p>
            <a:r>
              <a:rPr lang="nb-NO"/>
              <a:t>Nulltoleranse for mobbing</a:t>
            </a:r>
          </a:p>
          <a:p>
            <a:r>
              <a:rPr lang="nb-NO"/>
              <a:t>Leggja tilrette for meistring og utvikling</a:t>
            </a:r>
          </a:p>
          <a:p>
            <a:r>
              <a:rPr lang="nb-NO"/>
              <a:t>Vurdering for læring</a:t>
            </a:r>
          </a:p>
          <a:p>
            <a:r>
              <a:rPr lang="nb-NO"/>
              <a:t>Dialog med heimen</a:t>
            </a:r>
          </a:p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DEC8F14-AFDD-764E-A1FA-14A5D24D5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r="3390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5B564EC-2B26-4D43-AF20-089E15240F32}"/>
              </a:ext>
            </a:extLst>
          </p:cNvPr>
          <p:cNvSpPr txBox="1">
            <a:spLocks/>
          </p:cNvSpPr>
          <p:nvPr/>
        </p:nvSpPr>
        <p:spPr>
          <a:xfrm>
            <a:off x="5183946" y="1668133"/>
            <a:ext cx="5992054" cy="499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23CF319-DE66-D349-937B-4B71ECCD39DC}"/>
              </a:ext>
            </a:extLst>
          </p:cNvPr>
          <p:cNvSpPr txBox="1">
            <a:spLocks/>
          </p:cNvSpPr>
          <p:nvPr/>
        </p:nvSpPr>
        <p:spPr>
          <a:xfrm>
            <a:off x="6096000" y="191060"/>
            <a:ext cx="5880487" cy="19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25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80296B-3585-0C4C-A4D3-57E134F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nb-NO"/>
              <a:t>Kva me forventar av heimen</a:t>
            </a:r>
          </a:p>
        </p:txBody>
      </p:sp>
      <p:pic>
        <p:nvPicPr>
          <p:cNvPr id="11" name="Picture 4" descr="Arbeidsplass-bakgrunn">
            <a:extLst>
              <a:ext uri="{FF2B5EF4-FFF2-40B4-BE49-F238E27FC236}">
                <a16:creationId xmlns:a16="http://schemas.microsoft.com/office/drawing/2014/main" id="{188D96BB-DAF1-81EE-5347-8E28FAFFB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89" r="2238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16491-8AAC-8842-AC47-A081C574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Følgja opp</a:t>
            </a:r>
            <a:endParaRPr lang="en-US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Motivera </a:t>
            </a:r>
            <a:endParaRPr lang="en-US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Førebudde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Naudsynt informasjon til skulen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Bidra til sosiale aktivitetar for klassen/trinnet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Positivt snakk om skulen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Omsorgsfulle vaksne</a:t>
            </a:r>
            <a:endParaRPr lang="nb-NO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Mat</a:t>
            </a:r>
            <a:endParaRPr lang="en-US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Søvn</a:t>
            </a: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ea typeface="+mn-lt"/>
                <a:cs typeface="+mn-lt"/>
              </a:rPr>
              <a:t>Hygiene</a:t>
            </a:r>
            <a:endParaRPr lang="en-US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 err="1">
                <a:latin typeface="Calibri"/>
                <a:cs typeface="Calibri"/>
              </a:rPr>
              <a:t>Inkludera</a:t>
            </a:r>
            <a:endParaRPr lang="nb-NO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Trygge rammer – tydeleg vaksen</a:t>
            </a:r>
            <a:endParaRPr lang="nb-NO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16869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A68A20-4F30-8E45-9C57-DFE3B629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n"/>
              <a:t>Klassevis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672987-2481-C54A-9054-2B1B84CB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" b="1"/>
              <a:t>Diverse info:</a:t>
            </a:r>
          </a:p>
          <a:p>
            <a:r>
              <a:rPr lang="nn"/>
              <a:t>Oppstarten</a:t>
            </a:r>
          </a:p>
          <a:p>
            <a:r>
              <a:rPr lang="nn"/>
              <a:t>Vekeplan</a:t>
            </a:r>
          </a:p>
          <a:p>
            <a:r>
              <a:rPr lang="nn"/>
              <a:t>Visma Min Skole</a:t>
            </a:r>
          </a:p>
          <a:p>
            <a:r>
              <a:rPr lang="nn"/>
              <a:t>Vurdering</a:t>
            </a:r>
            <a:endParaRPr lang="nb-NO"/>
          </a:p>
          <a:p>
            <a:r>
              <a:rPr lang="nb-NO"/>
              <a:t>Klassekontakt</a:t>
            </a:r>
          </a:p>
          <a:p>
            <a:r>
              <a:rPr lang="nb-NO" err="1"/>
              <a:t>Utviklingssamtalar</a:t>
            </a:r>
            <a:r>
              <a:rPr lang="nn"/>
              <a:t> </a:t>
            </a:r>
          </a:p>
          <a:p>
            <a:r>
              <a:rPr lang="nn"/>
              <a:t>Spørsmål?</a:t>
            </a:r>
          </a:p>
        </p:txBody>
      </p:sp>
      <p:pic>
        <p:nvPicPr>
          <p:cNvPr id="5" name="Picture 4" descr="Mange spørsmålstegn på svart bakgrunn">
            <a:extLst>
              <a:ext uri="{FF2B5EF4-FFF2-40B4-BE49-F238E27FC236}">
                <a16:creationId xmlns:a16="http://schemas.microsoft.com/office/drawing/2014/main" id="{8CC802A5-7D15-BDF7-8F34-5B8899F9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3" r="2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6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D0A2-30A7-6944-99E3-A9B95B2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n" sz="3200">
                <a:solidFill>
                  <a:schemeClr val="tx1"/>
                </a:solidFill>
              </a:rPr>
              <a:t>Felles agenda</a:t>
            </a:r>
            <a:endParaRPr lang="nb-NO" sz="320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F86F4-7CB5-2245-BE48-E88ED06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13" y="407324"/>
            <a:ext cx="8295899" cy="630936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nn" sz="4400" b="1"/>
              <a:t>Velkommen ved leiinga</a:t>
            </a:r>
          </a:p>
          <a:p>
            <a:pPr marL="0" indent="0">
              <a:buNone/>
            </a:pPr>
            <a:endParaRPr lang="nn" sz="4400"/>
          </a:p>
          <a:p>
            <a:pPr marL="0" indent="0">
              <a:buNone/>
            </a:pPr>
            <a:r>
              <a:rPr lang="nn" sz="4400" b="1"/>
              <a:t>Diverse info</a:t>
            </a:r>
            <a:endParaRPr lang="nn" sz="4400"/>
          </a:p>
          <a:p>
            <a:r>
              <a:rPr lang="nn" sz="4400"/>
              <a:t>Ungdomsteam</a:t>
            </a:r>
          </a:p>
          <a:p>
            <a:r>
              <a:rPr lang="nn" sz="4400"/>
              <a:t>ALLEMED i Time</a:t>
            </a:r>
          </a:p>
          <a:p>
            <a:r>
              <a:rPr lang="nn" sz="4400"/>
              <a:t>Familiesenteret </a:t>
            </a:r>
          </a:p>
          <a:p>
            <a:r>
              <a:rPr lang="nn" sz="4400"/>
              <a:t>Natteravn</a:t>
            </a:r>
          </a:p>
          <a:p>
            <a:pPr marL="0" indent="0">
              <a:buNone/>
            </a:pPr>
            <a:endParaRPr lang="nn" sz="4400"/>
          </a:p>
          <a:p>
            <a:pPr marL="0" indent="0">
              <a:buNone/>
            </a:pPr>
            <a:r>
              <a:rPr lang="nb-NO" sz="4400"/>
              <a:t>I</a:t>
            </a:r>
            <a:r>
              <a:rPr lang="nn" sz="4400" b="1"/>
              <a:t>nfo om skulen v/leiinga</a:t>
            </a:r>
          </a:p>
          <a:p>
            <a:r>
              <a:rPr lang="nn" sz="4400"/>
              <a:t>Fråver</a:t>
            </a:r>
          </a:p>
          <a:p>
            <a:r>
              <a:rPr lang="nn" sz="4400"/>
              <a:t>Paragraf 9a</a:t>
            </a:r>
          </a:p>
          <a:p>
            <a:r>
              <a:rPr lang="nn" sz="4400"/>
              <a:t>Lærebøker, mobilhotell, kantine, Visma</a:t>
            </a:r>
          </a:p>
          <a:p>
            <a:endParaRPr lang="nn" sz="4400"/>
          </a:p>
          <a:p>
            <a:pPr marL="0" indent="0">
              <a:buNone/>
            </a:pPr>
            <a:r>
              <a:rPr lang="nn" sz="4400" b="1"/>
              <a:t>Trinnet</a:t>
            </a:r>
            <a:r>
              <a:rPr lang="nn" sz="4400"/>
              <a:t> </a:t>
            </a:r>
            <a:r>
              <a:rPr lang="nn" sz="4400" b="1"/>
              <a:t>informerer</a:t>
            </a:r>
            <a:r>
              <a:rPr lang="nn" sz="4400"/>
              <a:t> </a:t>
            </a:r>
          </a:p>
          <a:p>
            <a:r>
              <a:rPr lang="nn" sz="4400"/>
              <a:t>Lærarane på trinnet</a:t>
            </a:r>
          </a:p>
          <a:p>
            <a:r>
              <a:rPr lang="nn" sz="4400"/>
              <a:t>Forventingar</a:t>
            </a:r>
          </a:p>
          <a:p>
            <a:endParaRPr lang="nn" sz="4400"/>
          </a:p>
          <a:p>
            <a:pPr marL="0" indent="0">
              <a:buNone/>
            </a:pPr>
            <a:r>
              <a:rPr lang="nn" sz="4400" b="1"/>
              <a:t>Klassevis</a:t>
            </a:r>
          </a:p>
          <a:p>
            <a:pPr marL="0" indent="0">
              <a:buNone/>
            </a:pPr>
            <a:r>
              <a:rPr lang="nn" sz="4400"/>
              <a:t>        Diverse info</a:t>
            </a:r>
          </a:p>
          <a:p>
            <a:pPr marL="0" indent="0">
              <a:buNone/>
            </a:pPr>
            <a:endParaRPr lang="nn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0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674970-D9AE-4A4E-B7D1-7C2DBFA8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Kva me forventar av elevar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0D96A5-441D-5347-8807-4CD8E9DD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Mobilbruk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Å være høfleg og respekt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Lov å vere ueinig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Ein vaksen er ein vaksen (faglærarar, miljørettleirarar, vaskepersonal)</a:t>
            </a:r>
          </a:p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4BC650-C6D4-7D47-80C1-F558E45C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n"/>
              <a:t>Klassevis</a:t>
            </a:r>
            <a:endParaRPr lang="nb-NO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F237AE43-EA22-FF4D-BCB2-4F134A37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Ting å hugse på:</a:t>
            </a:r>
            <a:endParaRPr lang="nn" b="1"/>
          </a:p>
          <a:p>
            <a:r>
              <a:rPr lang="nn"/>
              <a:t>iPad</a:t>
            </a:r>
          </a:p>
          <a:p>
            <a:r>
              <a:rPr lang="nn"/>
              <a:t>Mat og søvn</a:t>
            </a:r>
          </a:p>
          <a:p>
            <a:r>
              <a:rPr lang="nn"/>
              <a:t>Klede til kroppsøving</a:t>
            </a:r>
            <a:endParaRPr lang="nb-NO"/>
          </a:p>
          <a:p>
            <a:r>
              <a:rPr lang="nn"/>
              <a:t>Heimearbeid</a:t>
            </a:r>
          </a:p>
          <a:p>
            <a:r>
              <a:rPr lang="nn"/>
              <a:t>Sosialt tiltak v/klassekontaktane?</a:t>
            </a:r>
          </a:p>
        </p:txBody>
      </p:sp>
      <p:pic>
        <p:nvPicPr>
          <p:cNvPr id="26" name="Picture 25" descr="Diner-restaurant">
            <a:extLst>
              <a:ext uri="{FF2B5EF4-FFF2-40B4-BE49-F238E27FC236}">
                <a16:creationId xmlns:a16="http://schemas.microsoft.com/office/drawing/2014/main" id="{5298BDF7-6BEE-1FA6-84F4-A4C2E5AFA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5" r="2161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165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 5"/>
          <p:cNvSpPr>
            <a:spLocks noGrp="1"/>
          </p:cNvSpPr>
          <p:nvPr>
            <p:ph idx="1"/>
          </p:nvPr>
        </p:nvSpPr>
        <p:spPr>
          <a:xfrm>
            <a:off x="79513" y="362975"/>
            <a:ext cx="2930702" cy="93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800" noProof="1">
                <a:solidFill>
                  <a:schemeClr val="tx1"/>
                </a:solidFill>
                <a:latin typeface="Footlight MT Light" panose="0204060206030A020304" pitchFamily="18" charset="0"/>
              </a:rPr>
              <a:t>Personalet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4294967295"/>
          </p:nvPr>
        </p:nvSpPr>
        <p:spPr>
          <a:xfrm>
            <a:off x="5703391" y="1085381"/>
            <a:ext cx="2051050" cy="329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endParaRPr lang="nb-NO" sz="1600"/>
          </a:p>
          <a:p>
            <a:pPr marL="45720" indent="0" algn="ctr">
              <a:buNone/>
            </a:pPr>
            <a:r>
              <a:rPr lang="nb-NO" sz="1600" u="sng"/>
              <a:t>10.trinn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Ragnhild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Ådne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Monica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Siw</a:t>
            </a:r>
          </a:p>
          <a:p>
            <a:pPr marL="45720" indent="0" algn="ctr">
              <a:buNone/>
            </a:pPr>
            <a:r>
              <a:rPr lang="nn" sz="1600"/>
              <a:t>Andreas</a:t>
            </a:r>
          </a:p>
          <a:p>
            <a:pPr marL="45720" indent="0" algn="ctr">
              <a:buNone/>
            </a:pPr>
            <a:r>
              <a:rPr lang="nb-NO" sz="1600"/>
              <a:t>Siri</a:t>
            </a:r>
            <a:endParaRPr lang="nn" sz="1600"/>
          </a:p>
          <a:p>
            <a:pPr marL="45720" indent="0" algn="ctr">
              <a:buNone/>
            </a:pPr>
            <a:r>
              <a:rPr lang="nn" sz="1600"/>
              <a:t>Jorunn</a:t>
            </a:r>
            <a:endParaRPr lang="nb-NO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58940" y="1301054"/>
            <a:ext cx="2171848" cy="3528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u="sng"/>
              <a:t>8.Trinn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/>
              <a:t>Rune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Stig Rune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Trude</a:t>
            </a:r>
          </a:p>
          <a:p>
            <a:pPr marL="45720" indent="0" algn="ctr">
              <a:buNone/>
            </a:pPr>
            <a:r>
              <a:rPr lang="nn-NO"/>
              <a:t>Dagny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Signe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Simon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Ole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Monica</a:t>
            </a:r>
            <a:endParaRPr lang="nn-NO"/>
          </a:p>
        </p:txBody>
      </p:sp>
      <p:sp>
        <p:nvSpPr>
          <p:cNvPr id="7" name="Plassholder for innhold 1"/>
          <p:cNvSpPr txBox="1">
            <a:spLocks/>
          </p:cNvSpPr>
          <p:nvPr/>
        </p:nvSpPr>
        <p:spPr>
          <a:xfrm>
            <a:off x="3010215" y="1130183"/>
            <a:ext cx="2051184" cy="3640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9.trinn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Laila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Malene</a:t>
            </a:r>
          </a:p>
          <a:p>
            <a:pPr marL="45720" indent="0" algn="ctr">
              <a:buNone/>
            </a:pPr>
            <a:r>
              <a:rPr lang="nn-NO" sz="1600"/>
              <a:t>Kristian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Sven</a:t>
            </a:r>
            <a:endParaRPr lang="nn-NO" sz="1600"/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Arild</a:t>
            </a:r>
            <a:endParaRPr lang="nn" sz="1600"/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Diana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Henrik</a:t>
            </a:r>
            <a:endParaRPr lang="nn-NO" sz="1600"/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</p:txBody>
      </p:sp>
      <p:sp>
        <p:nvSpPr>
          <p:cNvPr id="8" name="Plassholder for innhold 1"/>
          <p:cNvSpPr txBox="1">
            <a:spLocks/>
          </p:cNvSpPr>
          <p:nvPr/>
        </p:nvSpPr>
        <p:spPr>
          <a:xfrm>
            <a:off x="8312906" y="3044929"/>
            <a:ext cx="3518449" cy="381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Administrasjon</a:t>
            </a:r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Karl Inge (rektor)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Susanne (</a:t>
            </a:r>
            <a:r>
              <a:rPr lang="nb-NO" sz="1600" err="1"/>
              <a:t>avdelingsleiar</a:t>
            </a:r>
            <a:r>
              <a:rPr lang="nb-NO" sz="1600"/>
              <a:t> + </a:t>
            </a:r>
            <a:r>
              <a:rPr lang="nb-NO" sz="1600" err="1"/>
              <a:t>spes.ped</a:t>
            </a:r>
            <a:r>
              <a:rPr lang="nb-NO" sz="1600"/>
              <a:t>-koordinator+ (</a:t>
            </a:r>
            <a:r>
              <a:rPr lang="nb-NO" sz="1600" err="1"/>
              <a:t>sosialrådgjevar</a:t>
            </a:r>
            <a:r>
              <a:rPr lang="nb-NO" sz="1600"/>
              <a:t>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Monika (</a:t>
            </a:r>
            <a:r>
              <a:rPr lang="nb-NO" sz="1600" err="1"/>
              <a:t>saksbehandlar+skulebibliotek</a:t>
            </a:r>
            <a:r>
              <a:rPr lang="nb-NO" sz="1600"/>
              <a:t>)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Jorunn (</a:t>
            </a:r>
            <a:r>
              <a:rPr lang="nb-NO" sz="1600" err="1"/>
              <a:t>yrkesrådgjevar</a:t>
            </a:r>
            <a:r>
              <a:rPr lang="nb-NO"/>
              <a:t>)</a:t>
            </a:r>
          </a:p>
          <a:p>
            <a:pPr marL="45720" indent="0" algn="ctr">
              <a:buFont typeface="Arial" pitchFamily="34" charset="0"/>
              <a:buNone/>
            </a:pPr>
            <a:endParaRPr lang="nb-NO"/>
          </a:p>
          <a:p>
            <a:pPr marL="45720" indent="0" algn="ctr">
              <a:buFont typeface="Arial" pitchFamily="34" charset="0"/>
              <a:buNone/>
            </a:pPr>
            <a:endParaRPr lang="nb-NO"/>
          </a:p>
        </p:txBody>
      </p:sp>
      <p:sp>
        <p:nvSpPr>
          <p:cNvPr id="9" name="Plassholder for innhold 1"/>
          <p:cNvSpPr txBox="1">
            <a:spLocks/>
          </p:cNvSpPr>
          <p:nvPr/>
        </p:nvSpPr>
        <p:spPr>
          <a:xfrm>
            <a:off x="631059" y="5172514"/>
            <a:ext cx="6176583" cy="1322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nb-NO">
                <a:solidFill>
                  <a:schemeClr val="tx1"/>
                </a:solidFill>
              </a:rPr>
              <a:t>Helsesjukepleiar: Siri Stueland </a:t>
            </a:r>
            <a:r>
              <a:rPr lang="nn">
                <a:solidFill>
                  <a:schemeClr val="tx1"/>
                </a:solidFill>
              </a:rPr>
              <a:t>(torsdag) Angsumalin (mandag)</a:t>
            </a:r>
            <a:r>
              <a:rPr lang="nb-NO">
                <a:solidFill>
                  <a:schemeClr val="tx1"/>
                </a:solidFill>
              </a:rPr>
              <a:t> 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PPT: Heidi Håland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Skulebibliotek: Monika G. Mageland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688458" y="449113"/>
            <a:ext cx="2171848" cy="2076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n-NO" u="sng"/>
              <a:t>Miljøteam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Miriam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Eli</a:t>
            </a:r>
            <a:r>
              <a:rPr lang="nn"/>
              <a:t>ne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Marie</a:t>
            </a:r>
            <a:endParaRPr lang="nn"/>
          </a:p>
          <a:p>
            <a:pPr marL="45720" indent="0" algn="ctr">
              <a:buFont typeface="Arial" pitchFamily="34" charset="0"/>
              <a:buNone/>
            </a:pPr>
            <a:r>
              <a:rPr lang="nn"/>
              <a:t>+ ukjent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 b="1"/>
              <a:t>Bjarne</a:t>
            </a:r>
          </a:p>
        </p:txBody>
      </p:sp>
    </p:spTree>
    <p:extLst>
      <p:ext uri="{BB962C8B-B14F-4D97-AF65-F5344CB8AC3E}">
        <p14:creationId xmlns:p14="http://schemas.microsoft.com/office/powerpoint/2010/main" val="284469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34304AE-21EC-1318-CE48-7A9DC91B6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35837"/>
          <a:stretch>
            <a:fillRect/>
          </a:stretch>
        </p:blipFill>
        <p:spPr>
          <a:xfrm>
            <a:off x="1442050" y="845615"/>
            <a:ext cx="3416935" cy="2309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5" name="Bilde 921863788">
            <a:extLst>
              <a:ext uri="{FF2B5EF4-FFF2-40B4-BE49-F238E27FC236}">
                <a16:creationId xmlns:a16="http://schemas.microsoft.com/office/drawing/2014/main" id="{81318028-027E-6055-A1B7-6DA01137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4619657"/>
            <a:ext cx="26225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A363226-CE17-5E4F-C2CA-2572D5D0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30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CD8AB9-2D76-5727-B99C-5455AEF7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628"/>
            <a:ext cx="699262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Monica Grude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Sara </a:t>
            </a:r>
            <a:r>
              <a:rPr kumimoji="0" lang="nn-NO" altLang="nb-NO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Tjelmeland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Elise Lomeland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48027363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90284312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90256455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Fagleiar Ungdomsteam – Ragnhild </a:t>
            </a:r>
            <a:r>
              <a:rPr kumimoji="0" lang="nn-NO" altLang="nb-NO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Hobberstad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06C597-AA5A-18CC-5802-02FA26D9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4" y="3857178"/>
            <a:ext cx="483472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Ragnhild har rolla som SLT-koordinator og Rådgjevar oppvekst.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altLang="nb-NO" sz="1400" b="1"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	</a:t>
            </a: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Tlf.: 997 72 204</a:t>
            </a:r>
            <a:endParaRPr kumimoji="0" lang="nn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2446289-D4C1-2F58-3731-D782C21E0CAB}"/>
              </a:ext>
            </a:extLst>
          </p:cNvPr>
          <p:cNvSpPr txBox="1"/>
          <p:nvPr/>
        </p:nvSpPr>
        <p:spPr>
          <a:xfrm>
            <a:off x="5249794" y="1230921"/>
            <a:ext cx="6115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Ungdomsteamet</a:t>
            </a:r>
            <a:endParaRPr kumimoji="0" lang="nb-NO" altLang="nb-NO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45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933D397F-4111-984B-9F25-28937CB85C26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928495" algn="l"/>
              </a:tabLst>
            </a:pP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NATTERAVNER SKAPER TRYGGHET</a:t>
            </a:r>
            <a:endParaRPr lang="en-US" sz="280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3F4D3B-4A6C-C549-8074-ED3DD8DAB4B0}"/>
              </a:ext>
            </a:extLst>
          </p:cNvPr>
          <p:cNvSpPr/>
          <p:nvPr/>
        </p:nvSpPr>
        <p:spPr>
          <a:xfrm>
            <a:off x="5209563" y="2160589"/>
            <a:ext cx="4699065" cy="455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STORT BEHOV FOR NYE NATTERAVNAR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Ca 1 gong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halvåret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. LAURDAGAR (ORSTAD PÅ FREDAG)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FAU TOK INITIATIV: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GJØRE KVERNALAND TIL ET TRYGGERE STED. DEMPE RUS, VOLDS OG SKADEVERKSPROBLEMATIKK.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VIKTIGHETEN AV AT FORELDRE BIDRAR. TILSTEDEVÆRELSEN AV EDRU VOKSNE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«DÆ Æ JABNÅ SÅ DRÆGE»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VÆRE TILGJENGELIG OG OBSERVERE. TILKALLE POLITI VED BEHOV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ORGANISERING – LUKKET FACEBOOK GRUPPE “FRØYLAND NATTERAVNER” ELLER TLF: 90974376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ANNE LOVISE SKAILAND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OPPMØTE/UTSTYR: EXTRA KVERNALAND KL. 20.00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B5DD211-10CB-464F-89BC-80AAE33CD0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0" r="103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4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49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77863-0F88-E64D-8714-CA5877AA2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6781800" cy="1752600"/>
          </a:xfrm>
        </p:spPr>
        <p:txBody>
          <a:bodyPr/>
          <a:lstStyle/>
          <a:p>
            <a:pPr algn="ctr" eaLnBrk="1" hangingPunct="1"/>
            <a:r>
              <a:rPr lang="nn-NO" altLang="nb-NO" sz="6600"/>
              <a:t>Familiesenteret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751136-8258-3F49-A65F-C5FA77888E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676400"/>
            <a:ext cx="6400800" cy="3200400"/>
          </a:xfrm>
        </p:spPr>
        <p:txBody>
          <a:bodyPr/>
          <a:lstStyle/>
          <a:p>
            <a:pPr eaLnBrk="1" hangingPunct="1"/>
            <a:r>
              <a:rPr lang="nn-NO" altLang="nb-NO" sz="2800"/>
              <a:t>Eit ressurssenter for familiar 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i Time kommune</a:t>
            </a:r>
            <a:endParaRPr lang="nn-NO" altLang="nb-NO" sz="2800">
              <a:cs typeface="Arial"/>
            </a:endParaRPr>
          </a:p>
        </p:txBody>
      </p:sp>
      <p:pic>
        <p:nvPicPr>
          <p:cNvPr id="3076" name="Picture 8" descr="image014">
            <a:extLst>
              <a:ext uri="{FF2B5EF4-FFF2-40B4-BE49-F238E27FC236}">
                <a16:creationId xmlns:a16="http://schemas.microsoft.com/office/drawing/2014/main" id="{447DBA7D-D82A-FF42-8E18-E8C98F0A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e 2">
            <a:extLst>
              <a:ext uri="{FF2B5EF4-FFF2-40B4-BE49-F238E27FC236}">
                <a16:creationId xmlns:a16="http://schemas.microsoft.com/office/drawing/2014/main" id="{4463EC5B-C108-7545-ACE6-5B658F84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4295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CD8A9C-1D56-AE4F-B97E-CD107B7742EF}"/>
              </a:ext>
            </a:extLst>
          </p:cNvPr>
          <p:cNvSpPr txBox="1"/>
          <p:nvPr/>
        </p:nvSpPr>
        <p:spPr>
          <a:xfrm>
            <a:off x="7969250" y="3430589"/>
            <a:ext cx="1905000" cy="9239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nn-NO" b="1">
                <a:cs typeface="Arial"/>
              </a:rPr>
              <a:t>Me held til i 2.etg på Bryne helsestasjon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" name="AutoShape 10" descr="data:image/jpg;base64,%20/9j/4AAQSkZJRgABAQEAYABgAAD/2wBDAAUDBAQEAwUEBAQFBQUGBwwIBwcHBw8LCwkMEQ8SEhEPERETFhwXExQaFRERGCEYGh0dHx8fExciJCIeJBweHx7/2wBDAQUFBQcGBw4ICA4eFBEUHh4eHh4eHh4eHh4eHh4eHh4eHh4eHh4eHh4eHh4eHh4eHh4eHh4eHh4eHh4eHh4eHh7/wAARCAFP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2nvRtrSkt1PSq725zxXWqqZhYqYpasNCwHQ0zy6rnQiPZmnLGx6VOkfFPHy9qhzAijhJ6057ckcCp42HtUwcYqHNoZmNbsBnFMAK1rnawqncxqWG0VUal9xNEEY5yDUwYrTorc4qRrcgUnJARmU96Z5uetRyBgelNAJppICcNUiGoIgf4qsIpNRICeNqlBBquin3pdzK3tWbRUZWJZThTiqyLnkmpzIuKYSpX5aaCTuwxSMTmo3ZqYHb3qrEFxDxzTiuagib1qwDxUM1g7jWQEVH5IXpU24UZFK7G4pkY4FL+NDHFNDA9KZGxIvWnUxKfUmsdgooooGFFFFABRRRQAUUUUAFFFFABRRRQAUUUUAFFFFABRRRQAUUUUAFMmkEUZdgxAHQDJp9FADVfcSNrAYHJ71HLcRxzJCd5d+gVCQB6kjgfjTpIy0iNvZQpJKjo3Heq955se+SENKzLxHkfpkigDnvGus6fFGmn3FwIkusxPMZPLEAyCCW468AAcnPHevln43/DHVLa/vL/S7qbU5Z75lhjRQskbugldmbADKB/ESMc+teyfE3xL4bW6PhnULy+eK7ui95IjFniEa5KQgAtv5BOOBg5IOK4XRPFlhf+FNfuRqWo6zHp0skrBpdzi3kgCqJSv3tu0IQCD1z0NU6aaGmfS8c7YxmrEUy/xVlLJThLzXS6aOdGrLJEB/hVGWZc/LUe/dTDGaI00gZMlzg1YZlaLeKoLGc1PEj/dHQ0SihCmTFBn44NLLayDoCRVdo2XqKaUWBZS496lSQGqSRuTwKmCSL1FTKKA0I2XtTzzWcrletTCb3rJwZSY+aI5zUIU56U55zt96i8/5uapRZJcijHcVMFHYVUiueKsRSb+lZyTLi0SYqKbO3ipqjlBA4qVuVJaFTnOKmjj4NRKV3c1OJF9a0ZkHlgimPFjpU4rK8Wa7ZeHNEl1S+3eUhC/Kpbk9M45xU3ZXLcufdPNSBwRXG6Z8RvDV+yJ9stxI/RRKAxPsrYJrp7W+srxM2twkhHVQfmH4dae5Nmi8mKdUEbGpeccVLRSYMuR1qPa2TU60uKLlclyGMnNTCjaKUVLKjGwUUUUFBRRRQAUUUUAFFFFABRRRQAUUUUAFFFFABRRRQAUUUUAFFFFABRRRQAVS1yCe40m6htZPKnaJgj7AxBx6HirtFAH51/FfxDqs/jG8vLG6vLN7PKboQYmXChCCu8hRjcNw5bPPt2mm/D3VYfhdqXjjTdVsItKuol82xtFZTOgKK2GcfL8xbA9zjivp3x38KfD3iq6huJ4YrdoJDMoihVfMk2kKztjLBSdwBOMk15jqFn4XvrzSPhLHqj2t8sWb9rSIJ5rRqQI2GPvEkEkHrkmnC9tdxu17nt5T0pvSrKbcc1E+3dXccwRtg1MrHtUAWnqCDQBKGFSwTbWFQcGk79aTimBq+chXI61HJtccrVRG296lSbnmsOS2w27ksQCHpUrldvSqzzKT1phmIGM0uRsQ5vmyNtR4OcYqRJAevNWFEbD3qm2gKTK3vULZzWsyqR0FVpotw4UU41AaKsZq5bkhhVXaVPQ1NBv6056oEaIpG6VWEzBwO1TBs1z2sa8yZBJCS3GaaUZOtXBSkA9afOT7Mpq7Co9QsrXVNPmsb6FZreZCrow7H+vvVt4hg4qJQVanoyLOJ53ffBPwbeThpVvPJByYxLjnsQ3UVoaB4UsdA8eQx2F7qbQfYJJfJnuTKgbeFz83PRj3rulPHNYed3xDVf7ukk/nMP8ACpNVqbLLtBoRqmYAisjxNrNroWnvdTsg2gsdx4CjqTRcn2bua60teJD9pbwCqjda62zZIcpacDHUjnmph+0l8PPPEfl60Fycv9iOOBn1zUmqiz2eivGov2kfh29wYyusooBPmGyODxnHBzU1r+0V8OpncM+rxBejPYthuM8YoHZnr9FeUw/tAfDmRC32zUUOQArWT5YEZyPanQ/H74cSQCU39+hJxsaxk3e3agLM9UorzMfHX4a+Qsn9tTAsAQn2STdz07VYPxr+GoZV/wCEiQ7iBxBIQMnHPy8c0BY9Eorz4/Gj4aiZYv8AhJ4Mt0byn29cdcY60R/Gj4ZyXBgXxRb7gCSTG4Xj3xigR6DRXCRfGD4byGQL4qsx5YJYsGA46445qS2+LXw6uI3dPFVioQ4O/cp/AEc0AdvRXJw/ErwHND5yeKtM2ZPJmx0+tSS/ELwPHCs0nijS1RgSCZx268daAOoornf+E68G7Y2PifSQJMbM3S85/Gnt428ILcLbt4m0gSsdoT7WmSfzoA36KxYvFnheWXyo/EOls+M4F0nT86lj8S+HZGZU13TCV5b/AEpOP1oA1aKy4vEXh+RWaPXNNZVOGIuk4P51KutaO0YkXVrAp/eFwmPzzQBfoqsuoWDRrIt7bFGGVYSrgj2OakNxbjGZ4hnplxzQBLRTfMj3bd659M80u5c7cjPpQAtFGRnGeaKACo7qZLe3eeQOVQZIRC7fgByakoPSgDGXU01IqdKuh8sgTcyHY/y5IBxyQPyPFeL+M/AtrZfGDRNZs7q/3ajqgk1FYofJ2loXIxOMYBwCUz1GcV73Z20NpbpbwRhI4x8gA6Vl+LtCtdf0ttP1BWa1Zgx2MUdGHR1I/iBxii9tUNdmV1cg0NzzSQrk81OyKBXecxEu6nfMO1N3gUGUEUAKWJpPmJpAacGpgPQcdakqIEVIBmkwEkyelIqtipBGTTGyDikA9VPrUiF89cVAGIPNPVsmk0BYHme5pysV60kLcVP5auKxk7DSEDRsOcGnLjOF4FILdc9aeqbe+azbQ+ViGIHmmlWFS5pjuM4oVwaQiswqQNn61GvNIzbe3NFrgpNEpNMlXIyOtMEvrUqncKLNBe5BGH96yYlP/CwpW9NJQf8AkZq3xWJB83jy6/2NNiX85HNJsuMbGpqV5DYWj3Ex4XoB1Y+gr5V/aR+Ic11M3h2xmb7RMR55TkKOcJ9ODn8a9F/aQ1660jUbLyNXurPbatIkMWMSvk4HQ9duO1fHmoX01zqV5f3Ud59oc5BaJieevPr2A/WoubRj1LHl7Aq8MGOAQcEqpyxx6GmbzjG1xlGYncD1PH9KrT3UAlm8uO5KiMBN0Dfd79uv+NPm1CBnlVY7kIUXbiFgcD+E8df/AK9I1uWo5V3tlmQ55OAeMUQThoVXeOQCSQOMHtVUXMcj7vsl44bDj9wx2/7JwKjN1brKmLS6TLHO+Fvl56HimBqI/wAiuhB5JwCc7e361LG0ilcjj7p+bPzHrWMl5biRMwzqucEGFhj68cU6DUYPMClbkqW2n902R6E8dKQtTaDKrJuL7GchSG6EdvrUi7dwUvL5rDCMcEMO4+tZUGsWqtJHJFN5buA2ImyGHR+R0+tPOsWvmPHO8hj3AApGwIP99Tjp65496ZLuaJZ3HyqM8kpjqvqKWKXoyvGCPvA/eU/X09DVB9YsMlJbhpNjDbIisGU+qjHT1HI96cuq6XG7LNdL+7IxLGCDk+2Ofccj3oJNcqyAbW+QkAsB0PbI9f59s1OozhfMCq3HyklSO/PXH6j6VhtrWkRzSJJdA7QMyR5PB7YwQw9uQPXpUn9uaerzRjUIwuAxbOVA7ZHf6DOKQGxubfxKfnG5SzD5h3IP3T/L6GrcTp91sIwQMMr27Hnn6HP51irrGmo2G1C33bA5/eArjsx//XuFTLrVjhF+224bmUEOpG3+8OQR9Tg/WgdjWCxlgvIOeU8s8HsPrzn+WKYExwfJJBIO7rn0+vt19u9Z66laBI1+3wbZFJjxKHDL3IwQVHPJO0fWkN1YyIm2+RvMUhMOHEgHZOh2/kv1pgaBkXlo4kO4HgY59frx1Ocep7VIkjqFMMKBMbmJwMDGA33eh6Z69lA61nW1xZrtZrxdrHaCrqwlI7L03YPU42D0py6lArArdITvPKuHy/oh/jfHViML2oKLizupEZtcncF+XAIb0/3sdug6nJqaO6jARUuCm0nbkbkwOp4J+RfUjk1mLPCULGeMxg+WSjBsE9Y0P8Tn+JqtCa1jeSRo4pEj2iUIdyqR9yBD39SaYaFsXBaEsrJ5KIH2g7vlBwoPHDM3P0qXMjXEcclw/mCRIzls/MPnYg549KrJOqSG5uI4gIczTspHzSnhIwR2HFO86KHzDLcxNJZ27M+ed08n9O1AaFh9R1JovtIvJ5CYXcN5rkqN+AeD7VJ/al3FdPJDezwv5zRBg7Z5XKjPNVZVsreK7hZQWtrKOHK8fM3U8cU6+laOTUHhkw8C27huoHvQLQtw+ItRWQzRapMgdA7slwVyp4YfgeetWk1zXVVrddTvP9YFkQXrYZgOBnP8Q6e9ZN7MkM915kUL+TKsvyoVZo3HzdOSOvSmXEMMIlVhOnlMpZUUnfA3RhgAkr9T0oFY2BrmvLF5aanfmM/N8tw+Mg8kgN1HAYfjSSa/rTwCAaxq4iHY3cvHf+9+vAIrGlSSAupkZ2jfL4XBdT0lXoD79c1KLeTEgns0CrHtba4CBT/EoJwVPdcd6LsLGofG3iYQRR23iK/KnKx/6TIw49CG5/mPemax8Q/HDQpcQeK9S8yACQg3LjIOPf8Az61zpgtY0Vkf7NDld8bbtkeM4YAgEAkjqOMViXbRjUkV5IJ1YsWI5CAnoD2Bz39aiUpW0E1offKsw6VIGJHNQopBwalUkV6JyAQDUTcVKWz2ppANFwG4J6Up3DsaniRcU5l/KmBWG7salQuO9SbVoBwaYDhIcc0b1NOUoetS+VGy/KRUNpAQfLnrT41BPPNKbdu3NCxyIeRSbQFmOHjK1MAUXcTgDrTYHAHNQ65dNaaRc3EeN6oduRkZrnk2XFIsJcIyhgcgjII7ipBIpHWqWj+dJpUH2hUWZU2tsOVyOMj8qsEEUrJjcmibKmoZV7jigLu6UOGxxmhKxLdxYuRzT9qnqKhjD7u9WKGOKEMaHqooWMKeM0eYAcGnBhU6l+6GKwbD/ke9VP8AdsbYfm0n+Fb+RXNQ3trZ+L9cuLueOCKO1tQXdsD/AJan+tBR85ftxy20mr2kLa3Hpt3BYpcQIxwZ/mlBUevUfpXynb6zqTNiXVYl/wBplzX1z+0xY6N8SNbsfs4kUaZAyLMybfM3tnjvj5e9eIan8IlVIjbzElpAD9MGsHVimaxg7Hn7ajqDAbNcsTg5wDtz9c0j6lqxPGqaaTj/AJ6gV33/AApqRhxKfypjfBq5A4l/Sj20B8sjhl1TXEHy6pZD/cuB/jQ2qa7gN9us3/7a5P8AOuyb4N3vaQflUbfBzUMcOPyo9rAOWRyceteIgcLNa5/3/wD69OOva+uNzWbHpnP/ANeukf4P6oB94flUL/CLVVPFHtoD5ZGEuv64W2iOzJ/3j/jSf2/rUKqslvayMAPmLHJ/WtpvhLqwHb8qif4Vaug5B/Cj2sO4WkZ0XifWycJZWmRj/PWlk8Ta8CFks7YnJrMi8M3HzKyDKuyknPYkf0pzeGj54jU/Nk84ODj3xVcyK9nKxoJ4q1oHizh/BqZJ4m1Rz+8sYs+z1UbwvIoJzngfxVC3h2RX2hnPJHytk/lijnQ3SmjUh8VajDj/AIlkRHu1WJvGF/JEFk0G12juBWOPDdxgYFwcjI+Vv8KRfDt4zlF83qQeWFHMhezZdbxG5zv0WL1PA/wpD4gjI58PQD3Cj/CqQ8O3Ri375cAckkimf8I/ebd26QLnGQxNHMg9nIt/23EGH/EkRf8AgC/4U9detAMNoKHnghFH9KoDQbwruMkgHrk019Guk/5bODx/FT5kDpytcvtr9p5i7dDjEfU5TnPqKl/4SDTSu1tE75yFHX1+vvWZ/Y2oZIFw+Rn5cjI/WmnSNRDEecx4yfmFHMhKEuxfOvWJkZTpR8pjubk5LevB/WpF13TD5gbT5sNgufMbJPb+Lmsw6ZqCc+e2OejDmopNP1BcHz+vTnmi6DkaNs6/pLiTzbe7/egeZ+8f58dM/NzT5PEOksG+S/DSAJIfOflffmsMafqWR+8c+2KDZaoGK9fooNFxcrOgTxFp43f6ZqC702NiVxlfQ0h8R2a8rqOo/cEZAlYfL6Vz5sdTHVR+KVDLDfxqSyY/7Z0XQ+VnW22p2oszqAvNU+yxkW5kEpxkgnae56H1pqeI9NiCtHqOoho1Kr+/PKnsfl5/GubM2qQaF9lVV+zyyee3y55AI/qarwQalM4VY4gSM5ZQBjGaZB11vr1u4CLrNzhQQoeYk4PVeV5HtStqFmtsYrWcpgD7rHaVPPJ98CuO8vUFPEMZ9woq/pjToWa4ihIxtEW0/Mx78GocepE2fp9vFKW4qJV70pYjtXo3OUdk09c/Wq/mGnKzNTAtjG33pM9uRVcF808l8cEU7gSAc8HNIDzzmo1lOenNTK7N2H5UXABg1KinHBqIg9xU0LDFJgTRsw65qXeCaizkYxScg9TWbQycY7cVh+P55bXwjqE8cbyFIi2EUsfyFbKOR1xWV431AWPhueYsFT7rtjOFIOaiSsNF/QrlJNLgkTJVlyMjB61o8MPasnw3IJ9CtZtynMYwR0YdjV7eynApct9gbJQrKTigM1Kjk9uaCxB6VIhRu9KUtjqKQSLil3A9DSKuN3q9OXHakwq9q5P4xa/feFvhlrfiDSmjW8soVeIyJuXJdRyO/BNAJXZn+MPiTY6XLPZaZGLq6iJWSR/lijI659cf5NeMaz4uvdY1eWazifVdRkxucLiNQOnHAAHrx9TWLe+f4g0G21LUJna4vXW4kMZ2rvcbjgD3PfNd9punWWn24gs4UhjBzgdz6k9Sfc1nTg6reuhrOSppdzkhb36wzTahIJLtpFD7TlVwOFHsM/8A66yvEus2mj2sU12WVWk2gKMmusf999qPXFw6/kSK8k+PRurXTLK4tYfO2z4ZOe4x29/51xuK9o4nVGXuXOmi+Ifh3Yvz3Q45/cmpR8RPDv8Az1uPxgNfPMerayTgaNIcegNSnWNUUfPo0w9eDW/sUZ859DxfEDw6zD/SJBn1hNTjx14Zwc34B9DE1fNp8SXCnnTJc+mcU0+KJ+S2ly4HU7qPYIOc+km8c+Gj/wAv6/jG3+FB8a+F2x/xMYx9Y2/wr5sPi1f4rFv+/gpB4uU/8w+X8JB/hS9gg9ofSv8AwmHhk/8AMUt/xVv8Kcvi7wswKtqltj/db/CvmxfFYx/yDZv++/8A61J/wl0a5zYTD/gY/wAKPYIOc7Sfy5ri78uCdlaeRkaNeGBdiD09MULaF0YiJh975XiXj3Hy1BojSXOlJclxb+acqrdcZ7nFaBaGb5XaJ25A25IX9KwcmnZHsRhFxTfZEBsyqn5Aw2d4wMdP9mmfY442MgjUMSSr7ADnHsv+c1YW3DucyIwC4GcjH6VNIuCuJCpGfnVAc8Djp/nNSpa7luPu7FURKEAdjGxX0zu5+n+cVI1irIsZZgeP4M0hTESjcVO0/NtHzcn8v/rUqkn5YYY3Ac/LvIPvTfkyIu/xL8CMQQ7Np3uoUnhQMDqahMMLHcJCACMZUAfzq1HdEBY2hVnK8AMcjn61MocyM8KnzDICZC/AHfjdRfuxO7SsjO8mFgJGCK5zyScH9aTy1yQsQ7A/N/8AZVYZpt+3DAZKlxcrjt2z1qUf6slZuDgHcc/j1obaGlFvYo+W24gnCgE/6zp9fmptxah4mLnd8oxtk/nzVszWTvthuo9xYjaPvfzpbpkRCJd7rgY7Amjmdw5INO9rFH7NH5bSMQuCxxng8duf88VFF5DIGMUpBXGW4HXt/n1rSkjA2bIX6k7Q3yH/ABqYLugAeAjA+75QIHPbir5u5l7N/ZM/yVV1LRnBfruG/H5Uk1pHtZobdc7eoQMf5VckWTcD5O5d3DNEAf8A0GnNbI0TYt4U+X7yRnn6/LTVyZ2Wxmvbu8ir9hViu7P7o4X6HbVS/sw8Mh8sMRGcgjAH/jtbqWygMrLHGASdqA4HHuKpXgiNtIu5nAU9EGQM+mKObXQFTfKuY51LMTeH42cAExsvHJznp0quuiauFA85xx/cWtuxSP8AsVC2Rw2G2n1/SuhUSMo2ooGK3g27nBXVkjhG0XVlUs0z4Ayf3a0X0bRkxwRsqsi/K2CysByc+/px1ruyJMH92CPSuQ1K4aW5HmFotpZtq4IUdjkf/qpS3OV7H6OKSR6U9du3k/pVWKTPU08yYPevRMSzsUjIxULZ3fLSiQbc803zBnqc0wH84+YYpOT0NGfM6GlWPA5ouAAAHJOTT0bnGM0qoByeRRhQeKLjsTiMMvcGmiHacqTRE2Gz0/Gpy273ouFhqsympt6sBuWmIjt93H507awyDjNS7MBjkA8dK5z4iFJPDctv5m1mIJx6AjJrpD/tJXM/ECCxk0ctcYVlBMTFsbXJAH86Uthrc2PDltcQaHaJJN5pMYYHGMAjOK0F80HOzIrN8LKW8Oae3mH/AI90A/BRWpGrAj95iknoJ7kscrfxLT/MVuxpV3eoNLz6Vk7DuxoVM5pQBRn2NBK0ALWZ4v0iw17wvqei6pCJbK8tXimX2I6j0I6g+orRDCqutSeXo17J3W3kI/BTSsNM+WdM0oadplhp0khaW1EcDEMcMy7VPH1FdqZGrnPEMkdvqtw8jbUjvXZj2AWUfpV5Nd09l+WWJvpMpqcNUjFPmZdeEpNcqKsNtve9bzplzcyHCtgda4L4r26q2jqxaUG9jJWQ7h95fb3r0S2kDpOy8B5SfzArz74xP5a6U/lyS7bjdsjUszYKnAAIJ6Vyb1LnUrqFijFBG9/OPJUKFUDY0gHf0jNW49PiY8K4+rS//GK4+/8AESxrM0el6jC7FcebayKOnqZKor4uaP79jN9Akg/9nrrckjBRbPS/7Em/dmK4AG8H5ZZs/wDoisbxL4dEVveTPqF3sMDu8Imk8s4X0KDrjn1zXEXHi7eY9kFzEQ3+2e3uTVC/14TwTDfKWdCAHB64+lZ+0L5C9oUOl3VndSXlhYlkG1fMjUnpnjcRV67/AOEYMYWPT9NjOOSsURH/AKHXIW11thlWRiuQMYIHb/dNSxT2wRc3m31+7/8AEVPOy1TXc0BpWm3t6IbSOxUYyfkjX9fNqlrfh+3tYJJ1hsjsmAIWWM+nYSk/pVq01bTbUMROGbHULyfyAqrc61b3ELxR3ExdpVIGGxjj1NQ5yb0K5IpGzolpENMikkLuTkrGWG3qfarK8BVihRQDnAbj9FqvozbNIt/NhRsk7VK9cnrnHvVloJmK4hTocjzAo+v9awbV9Wesk7LlXYlCs42tGhJHIwSB9KilWVFAe3hY5O1uhxU0LttWM3QGAMgSZ2/41BEjSyK7oyEM3z+duB444z/nNRE1qWaVtf69CfEcFsGLZfBwQQM8/wCfypkc9x8zRwlVB+bNwOn6+9OupVWAf6QYyB3iBz9OarKkjN80jsSzDbtC4+vP4fhTS7kNpPQuIZnQM1yVT+6Duxz65pZIxJGFklOARyFAx9fmqtBOin955bgLztcjH61PBdRzCQQeW2CMlMkAn1yf880mmXFx2IJpIYRs3xse5Kgnt70m8lCVCD5Rje5Ax6gVIi3rqWSSLduPVQR29+tNZr5SPNEYCgZJPB/CnYnmK6rmc+VEXO7JKpn9avxiTeQybyFG0OuR256VBmRpPmEa9fnG7P8AKpEBLlRtJHUsDjB98U+bUzVNWuR73bcs/lIRuwGBAx7cVFGyzSlQsb/L1O4Ec9vl/wA81NdNbH5druy5OB0/9BpqpCqBwiK2MkcZHP0qk0lexHK21C+hLujiAZnlK9M8Y/lTWaERlnV1jI745/SiMN5bbIgQe22nRhvKKs2AGPVQOh4/Kp5kjZwkyJYYrlmZrOMxpkgFc9ueo9qim/48mWKFVRUO0AAY59/881bdnOQk20r2B5FVNUCyW7yTMzsFxwOn60Xu9SFBrWJmWkbNoR2EggMeGA71rG5vEQN/aF0ABk/MD/SsrTiF0Td9oEQ2OMEfeqvc3N4S0ZY7eh4reMtGebXjdRN77ZeSDZ/aVwwI5AI6H8K5e+uprNY4UvVSIu4XgZUdwR+Iq1HPd+UYo12jHAAwc+1ctqqyK7SSbsxk5Eg+bd3oi22cdSLR+l+5/wC7TgW+lOWNj6UFeeTzXrHMAU+tSAetIEOOxo2g9cigY/aw74oXcTy1N6dzUiuvoKQEsYXHU08MvZefpTElx0/lUnnZGMY/CgYAM38IFV4NV097lrVb62M6ttaPzAGB9MVYDYPytxUiJFKw8yNX57rmhjRUOsaYusDR/t0Jvym/7OrZcL6kDp+NaKLu61Q0DSrGCI3ENlDHK0jkuqAE/Me4rZCjHKVm5jsQurKO/wCFcn8U7WO68D6hHLGjjCthxkfKwOf0rtFQdq5r4oBh4OvguwZjK5f3IH9annBRNHQ4/L0ixjXaFW2jAH/ARV/AzzTNLiH9l2mQMiBB/wCOirBjz16UuYHFjMsPuqKcpbHI/Kjaq+1KRjpSuSHPuKjKtu70PIwNMMxA6EGmkxMVuvUiqPiP5fDuo5bpaS9v9g1ZM+SNwrO8UzAeGtUx1+xy/wDoBq+VgmfN/ixVun1SN1DK/wBoyD3yat3vhTw/FYfJotgoEeGPkqMHH0rK8S3sVrczrL5hM0ssYKJuxknk+1QnxZdrbvGGt23KQzFWU9K5aE4xvc6qsZO1jf0valkFXouAB9FFcL8X7TUb5tHi0sxLcmdtvmgFeg65BGK7LQLuO801ZoclS5XkY5AAP8qwPHF5DZalpFxcSeXGJmBbYWA4B6AE9q5o25zZ/Ceaa34Z8bWwH299Mw5GPL2Dn8FFVYPD/iM4zcWo/Bf8K9N8Q3ltrUkH2GZtig7i8Mgyf++aqJpcyqMzW34uR/SliHO/uFUVG3vHDHw74k+VxNa/KSecD+VVdR0fxMttJ+6tpflIwHOTn0r0VreQ5XzFZvbJH8qii0fUDPHKI9yCRGbnHAYE9fauaPtr6r8DeTp20f4nkEGk+IGWVDaGBsAkb8cY69qG0zW43USzGMgdzmvX9d0a6uLvz4IV8rYFOZEXkexINc9faHNvzJJbJ7GeP/4qtajrfZRNP2X2mc9oHhnxFcRSS2lwkikjcdgxml8S+H/EWnaRJcXUccqGVcBYVByffr2rvvDN5Dpdm1uwSRi27KTxen+9T/FmprcaK2YMKrq5LyxkcewbNTT9vdc36DqOjry/qef6d+90mzRd+Qq56jPHNR/Z1b/WXMjnpwBxz9ef/r0Wn2d9OtImhhlUIuAytkEgZOelOaxidx5kMD8YXaCu3n64rSLSOydNya0v8y1iKJVy5XGOSAP61LDNH8rrtdgxwc8Hj6/5zUdrHLDKzLtwSPukYHX3/wA4p8U14sh2gxjn5jcAjGPTNZ9bnRFtRs1b+v6/yGy+YsrOoi+VeFOc8ge9EEyzuxbIZGbbg8j6881C00kjsP3xYEZG/JHA/wBr8aQpIX8ySYsob7vk/MB6ZzV9LGDd5XWxYWW8XAcswxwYyBn9aZOrylm+2OGyOPMbAHvUSXUafMqSlcAKQuB/OlDr5h5dmOCVEvA/Cmm0TJRl5kSQ21u26W7ctnONzEfkathkClomYjjnOO3vTEVAQGWSQHp8xJH6Uk0s0eVjtZCCerIWI/Jal+91NIfu+lkRNIZZMSMdvJLJP1/SrFvuVn3xSlCMDLbsnjH8NRlmyQFQRnOfMj2n8iKSDcXWNmjKDr1JJ/Lim2ChqncsSSS4IEIXPQeUMD8ccVnSROJPMuI4XI6htvT0+7V1IjIiyI4IAPAUg/qKZH9m80iYMxH8WBx19qIt3FOEWkhsF2OfJWFAD1DsM/pVkyt5fmFixxwVQEe9Qv5ULnYcq7/fbAx+ApnkCWNlhdHOR97cR2Pc07K5CvazFiktpJGUbgxOCrAZ4qK/FqsTsWyxXgbjj+dW4WZg6KAm3sH7+vJqtcWsyxuzXLMAh+USAf1ourjUXyqyv+BmWWG0Y5iZgFYgg8Dn61vX9+ILUMpspCNv+ss4zwe/3RXP2kyx6OyuWGUbJHOOat3ck80SQrcJKgUchMYx2q1KyZxVYpuNix/a1wxAjtdNVmGQy2aqw9wQeDXK+LLmaeFWa1t4ViIBkhjKu3+8c5NdHfBYrNJIh5LIo3yZBwfWuP1q9iWCYTM88rD5SHxtPq3HJpUZNs5q6S6H6MaX4n8P6mitp+t6ddA9PLuFJP61rBq+R5/AdnoEMNvbXc92+DKHuGHmBjDkKCMcBhmu++E+ueNrrWtOF1rE8+mvefZZo5nDtkLuxzyBjuK9WM7o43Doj3oSYp24d1p23jpSeWWPeruQJlPXFSLtPY0wxYPApyq3pSGPC4//AF09QPSmKG7mpAV9aAJo/l9B9anTaSP6VWRkqVGVeaRQuiMDp0XUZLf+hGtAY7CsrRyBp8Qz2J/U1oIy4rJoonHSuR+LJk/4RCYRhG3TW6lW7gzxg11YYeorjfipIo8MN5kXS4tznIPH2hB/WosXc6rRVlj0u3jmjWN0jC7VbIxj1q5Va2k/crlCgwMA0rzADjNNRYuZEzFcc8VE0yL3zUDzAjvUbSjsKtUyHIme4XstVppCx6YppkNQu7N6mtoxSM2KwbP3jUV1BHPazQTL5kciMjqehUjBFSBGanFHKNwTwa0bEkfL14wm1aItyC8rfqK00gj2/dFYisft1sT12t/StyF8rXz8leR6t7ITSQFjmA4HnNTbu3SbUbMOoON55+gpumtjzx/03f8AnUu4f2pbeux8fpQwNA2cJGfLXPriopLG3I5jX8qtbsJUEj4BpcoczKjadbMf9THx7UHS7RgT9ni/75FTh+DUsb/LSsHMUBounHlrG2J94x/hTho2lj/mH2v/AH6X/CrjSAd6XeKpIVykdI08ZxZW4+kYrD8R6Tp4sJ2NtEAEbPy+1dQzgisHxg+3QrxvSFz+hpMqJ4zaQCOzt1XUNyhF+RXx26UlwzMQouJcBRkbc9x3z74/GmCSGK3jcEI6oCQW56c96UXSzAyRqksxUZCueACOoz/niqt1PQ5rLl2fzJ5ZvuLudckA/u/lPHrmh5rWE4mkMbEE/Ocbh6jmo/tytJtaIBtwBG75R+tTeU2CWRRkHB68e2T161K8za73iVtqtIf3jFTggqxDAED0P+RirESKqFFWV8t97cSRUbmRo28tjGNo+Z2GD+X+cVMZRGpj3cEE7mBP54FNtExTd2yOSIE/KtwowPusNv6mph520MAq4IwWGMfjUDhWB8xYnJA4QNg/pUc8SqpCtgMc7VYAHA9xRZPqJNpXtYskxTfJM6Bj3Vjx+OKIY0w+xztTBywb9Mis22SSRgqxzsm3IzIvBz/u1dMnlrtmiumHAB8ov29lqnHSyM1VfMpSVh0rRMvmLIW2k/56VFHdZZfMyFxnO7J/lUdvbxyRLPHGtucYIaHGfzqy0uEEW9ckAYAC7vfNTZbJFxlNvmk7IbIZPLzERNwcqy81BbhpLcRyKikA/Ls4UZ96klj27TtGwZZ283cR/n+lLbXVpNIY4ZXJAyCsecfmaabtoJ2crSZMhlR1+dXXdjO5VwPpnmm7pHV1WR4l78hsn86S2kjWSWMSGXcxB+UL1/GpLhoxAYFEajg4Ytn9DRfWwct48wo+z4KNKQwOCBwT+tU7tvKjcxybEAPBUZJ+ual86bkraDy1OQ2MnHfv7VDqU1w9ozWtu/I4ckY/Hmi3cOZNaFLRLeS7to4MACRtrHnua9HXQ7yNNomgIAwN0P8A9evPfCL3Sy2qo0XEoMgYE9/avajgmri3qefXWkWcdf8Ah6+u7Z7eSe2CuMHEJBH05ry7x9oNzYywwu6Mqoyo20jcAeS3HPoK+gdvNedfFWWy1DTZLYNKHt5Bn9xlWPI4brkc8DuKpJ3ucc1od/qunzWcVtDFe3lypd5F8yRiWBwMAjt1o0/XNP8ADJtfGKsnmW07q1h5mG6cOfbLVX1GDTvtVmsMdsGSH9wqsAAvyFQOc9MCsPxy2jXXhSKVBOmqGRvPhXhBHkFSueOec12v4SF8R2tx+0PrzzW7QaVZQxtj5JI3Pmn2YdPypn/C8/iM2pi2h0jQzIxJFtg7wAMnqwP9favJons2ntbjUrG7mj+zkRR2k6wBG3n5sLxkqMe/GaddWvh663yT6fr6yc7HkuA4UnOCcnnmktruRPK+x774b/aKt7+9j0/UPClzBcMfmaO5TywB947nwOB7812uo/GX4d2UMTy6+heWISLFHGWcD0IHQ18cDS4lsFWObUXu1clZFc4UegUfh+Va3w5j+1nUrLXtNhHk7XguZ42DzZOCozxx1rOdf2cHK97GtPDyqSUe59Eap+0R4RhCmwtb25G4hi6hBj2681zd/wDtN28Mzm38MmWJc8NcgNjtxivIfiZZ2On29idLsI3muSwlk3Mx4Ax0PXmuFgmjaQi4sSysCG2M4IPp7VhSxU6sVNPT0Jr0JUZuEtz6NuP2qolslaHwi5uScENdYQfpmtvwp+01oOpK9vq+hXtldkfILdxKj/jwRXyjPPZ3l44s7G6gij4VfM3ED6kc1Fpc9quq2i+XegGdB8xAONw9q61OXcxsfoHaePvCdnoUN1e69aQqiHzFZ8shHLKQOcj09xXMXHxw8JxzPe2EOqahCW8gPEuFLLgnCk56MO1fMniJdP1DVtTY6hFFcR6hIiwHgsMH5vUgFcY9xzWKLmdtNgS3uXjHnSvhgY8nEYBUDI7frUzrOKHZn3f4b8ceH9ds7e4s9QVRcD5Fm+Rs9xz3zmsz4w3Df8InNsZf9bD39JFb+lfH+jXE2n2gvfPBvWmUeXIc4TqW3dj09xXqfiT4p6OvhSLSrfzb6ZmQkbxtjyDlQx5OM+lXGspLXcaTPqNZvkXJ5xQZh618f67+0B44s/EcsttHb/ZF3CO2lT5Bn7uT1JAr3D4TfEeDxR4Sn1XWpbSwuLVwtwu/CpkAjk+ua1hUjLYlnprTAjqKjMnvVeKSOZQ0bq6lQwKnIIPQiuO8X+PtL8N6lp8VwyTW11M8Euw/vYHAyCykj5T61bko7gk2dwGzT0bmqcdxBIVEdxE5YZADgk/hTzNtUuzKFHU54FVcRfTFSSSRxwOzMOFJ/SuC8W/Ebw/4bvoLG7nae5lYKUgw3lk9N3p61LB448Oavp96NO1a3leOByw3Y/hPH1rOTW1xo8A3Z1GJfSMn9a2YG4FYKN/xMI2/6ZH+dbEL9K8Z7novYWyf5piP+ez/AM6r6rDFdajZLKgcDcRntRp7/JMT/wA/En/oZp8rA6lbHtsb+YobGjRi02y2j9wtSf2TYnnyv/HjUsL/AC1J5g6UJsTK40iyPRZQPaVh/WhtGtOz3Q+lzIP/AGarQk7U8PTEZ50W1/57XuP+vyX/AOKpf7GgH/Le9/8AAuT/AOKrQLUF6Bmc2kRKPlub0f8Aby/+Nc14z08R6Hek3N2w8l+GmYg/Kfeu0Z+K5jxyw/4R+9/64P8A+gmpbZUdzx6GKSWJDI4gZVwv7wfyBp1w8jZjNxtAAG9ZcA8+3NR2stnhNszzjaRtyCen+fwzSxujykQwAgKMhRyOe5FHKz1PaRbtdXHzB4yqyFHZiNhCkggDnr17VIi7lSWRSuM8MMD8jUUtwGdVNs4ALDJI29unP+eKlBBtlTy2wVJG9B60NOw4yV2h3lk7njZJEZAAA38uKjgCOrxlZSCWx+83P+W2pE+0RxqfLR0+UA7QCOO2BSZ8xtyusTMDwVxk/lTUrEunz21+Q2SG5TLxR3BQqCFMe49v9mluklVcG3HPZosAceuKcvkJIcyKX2jna2CMj0FNunKgMke/72RuA2jHbI/zik91oNWUZe8V4Ypyd0kybUXouAMfgKY+ZZC29WMZUhsZOO3GKmV4Xtt0hlxt+/uHy8+gH+c07T8tNJsw8XHzHIx74/z0qk2rtmcowdop6feNS4XZvYOAB3FRGWO4lyd5IxhCo5HB65q6ZppLchYY1cccEcn65qONTt/fShXwAV80A/oalWTbLblNKO5TN7IrJDtVwcjHAYcex/zipLdt2RFCWfHBD9PX+LmrrzTRQY853XnIDZP86rrNHLCu2VtwB+UHcVGfr/niqT00RHLZ2lIWB7oh0mkSJsnGHHT881Ikk2zy5HfGOd39DVOSTyM/dcsxwzjA/nUkVyWsjILVjJ9Tjr2olHTYVOrrZvYVEmldkQMq5HBiO5h6A5p0thc/Z3cW9yYlyGIjb+dUbrUTaSRXf+kI0citgccj0zXey/HmCOMQpYXlzbH5WjlCsw9shuR9RTUG9zOpX5H7up5xo8zWyRSrDJJtkH3WwcZr1m21u5kQN/Zb8/8ATZa4GxW31O5gvrMyW6ahcO/lPgiMF+AAB7+ten2mi3ULvDKs+EOAyW3B5wOS3/6q2hCTbsjirzVkyqNVnYc6dIP+2grC1jSdN1PVk1C+06dnWFoSgkwrA9zg9Rk/nXXy6Lc/N5U0jsGAKbUUjjJ69RnA/Oqt/Ztax20jblaRmVlLhgQAD279a09nJK5zc0WY2tX1iurxdEltVTDds7V5I/CszXNasbu2SJ4AlyFKSTxP98E/0HFc9rWpRTXU1yWQzSMCOOgxxmsaTVLhSPnVWUjqo2kelcMsRUkmk9DWEYx1Z0V7Db3EMAiZH8mMIqfdOPXPr0q5408TaTcaFY2/2WOC4tSxkAGc56fN3Nc/FrNviPddMFIAZljxtPoBnkVo3a6bcWkKlopULEsqxqSffkGsIVZR0krmkoqWsXYyPDHiBUvZSMPE6EYdeFB/rVy31iz0+4guLO3ilmjJy0gYh8+o6f8A66zNbSFL8rHbOsbDMYRBhgOpGKofbiPkGZIFIyJOCn0FbckJa2MlKpD3bndab4ha8kdb1YhEc7RGuNhz3GMn0robufw3/Z4uY3DXDIcwlWjCnH948da8y0vV4TKoiHKnl1HI/Wp9b1K7uLgubguU+6c5AqXGNuWxcKkm9zQj1qxjjYeSkVyrbhJtHOOorp/C+uaVcahYx3Wl21wzSrvJGC2Txg9q84FxJNAJCjqm7DtkZB6962vBi7/E2mQs6srXcecEZxuHWs+S8kbOpoz1LxPpeh3dqt5Z6bPBfu7qrAr5c7iQqzZ25B46Zx1rm7/RL6LTFaSOG3jtkdjgKc4bBA5znpWD4qXVbyVYLS4u2W3nuODu2jdKTgY+tUrjSNUmh0iGR5Y2Fq/nbiTljNLjP/jvX1r0owjJHFJvqeneHfBeiavpVtqLeILqC2kQB5JYYzGjHqudwORWy3wCtbl4ri38UsFU7gY7MFSccH79eUaf4U1X7BbRfaG866L+VtkKRFgPRh165Ppiuxs/AfxIvPDunJpGqlXhEgmK3+0KxbIHHXiqpwinsSzpL/8AZ9N3aNbN4slO4/Kz2X3f/H6pwfAvUrPX4I18S6dfaSsySXdriSNivGRtGRnHfPeq/hLwL8XrDxNplxqmtPJYQ3SPcqNRZt0YPIx347VZ1/44arouvXljF4PjuIoZWQ3AaRN2CRk/KfStHTjFaEpI9M8Sanofg3Ro1dNQj0SBfJkktZ2cQAfdUgHK8nrXy/8AFSfRZvEfl6BfPcWpO4XpkLvLuAID57qcjPWm/EP4jax4gnkWDUrexsbgmeWxjyI1fPIYkDe3Q5rgmvnZ3bMTb5Mlgo2An2xj8BWNSTloVex7T4OtfBep6EbnU/E2veH9egUlZIZN8UpxxtOMj8x9a5JvFXiDwx4h1TR7DxRf3lm0j27SvKzJIpOSwBJ6+tcp4fvrhLj7OY5I956LxtJ717Ho+m/Dq90O0bxdp+tQaz5LvcXVnIuJFX+MqcjOMcgDNRT5vhHocDF4guljma4macFhKv8AExbp1Ptjj+VRaLq0gnvrhi64tjIQT82PNjzW/f6Botr4pmt/Dk11c2AtTdWst64WTHko+CAAMksfwxVeO7im0HXPtOnC3u/sxR93LDa6YGcD1rrqZfiYUVXkvd0666+RhCtTlV5FuPk8fNDdJJBo95PGqYJOAOeeCM1bX4oso/5F+6B95P8A7GuY0qOS4XbZpJPIFDEKmSB9M1oQ6fqhfMtncE7yc+VgD8M1w+aR7UaEW7SkbVj8R7ER/v7O9hZnZ2UQlgMsT171YPxAsZtStktLS9mcK2V8oq34DvXMTW2oQRM8trLEigDLowySfXNWPDLLL4ws9qgBY3J5zznHqajTqi6mHUYuSZ3kXjZ8f8gbUh/2xb/Cnt46SM/vNL1Bf+2Lf4VsQMoQcVZV120ro5DnIviBZgY+xagx/wCvdh/ShfiEgcZ0u5VSQMnAP6103mKRWTfosmqQjaDgq36NTugsQ/8ACwNN/it7tPqo/wAaB8QNJJ6Tj/gNayxx4+4v5U/yof8Anmv5VPMOxiN4/wBI9Zh7lKx/E/i3TtS0a8trWRnleFwq987TXZGG3YYMKf8AfNcn48ggitXaONE/cSZKjHamkpMNjz6zk2wpHDbEnby8ajrj1zUxjmAAVpozwDs5yOevFQWI+VVeGQHoCU/rinz2b798c1wvI+VZQq/+g0c1nuem6bkk0rkk+x1UEFmzgZQ7c+5xUcEO63VCI2YA884HJ6cf55oit5mi4a4UlidhcEfoKfbqWQREMTg4Dx8Dn6UN2VkOMby5pKxOEj2I8qA4Iw2BxgdsioJYopdsgilhlCnDRup3Ejpyv4VM2ERPtAiIBAGUHGOmOKja4WKIeZsicrkLnIP6Uo83Qqo6e09BjXKW4EJDiQABjsyW984xUV5GsjRhrWIqCSw2gHt39/6VPE8bR+Y7O24jCg9f1qD7UBEdglc88gDj36/5xVK6fuoykoNe+9HsSwxhVXyYkPyn5d4Urz/9f9aWOaVXbznZTkYKvkDH0PNVU1DGNwZuO/GOfrVmSSEsshgySf4ZGA/nTd18SEuSS9x6Dvs0eAWkkfcp7fXj71QC1jMmUt5EO3JZxnP/AI9UiTKyArbFTtPBfn/0Ko/trBiBcIvzAbGb56FztCfsovyJ5hK6jkKi5+UMwJ/I0jfLEEaFSApx5ZJY89zmmQ+ZKC01wYzkrjBGf0/zzSoNsrCTaVUYzggfmaV3sU0nZpblhixUfuosjOMqDio9sjLtW4x0yq8Hr9KjaGFpPmaTGeAsnH8qY0iwg+XBNJjGGyM/ltpJX2Zcnyq7Qy+t2kI3lNu7uDuNUr3T7VELCNVJH3gMVrfLOFZvN4bPzp/iKzNVaXeVNkPLKdlBB59cVSu9DOXLFc1jS8Kb9uiJHkr9pCkZ7bhXv1/ZzxtdzCK0aKWQO6urknB9j1+gr520iSePSbNrf92RK3R9pXkdDXonnXzKVk1fUmUjBBu36fnXXTqqF0zy68OZRfqdtb2zG8CW9rZxKY/ND+WxOSSOSQOeTxnvWb4ohazs7CFmjwJHxsTaANvpk+9cYiTy3twp1LUgu1f+Xt+2femy6XucSNqGoORnBa4Y4rSpVS905oQvqbz/AASMkyzW9/cQW5OPnIeQccEY9Tj6A1s33wN0BNNM8OpX6XSQM0hkKurMFz0I4GaX4N+K/GXjfwtd6rcXCWjQXPkxiG1RlkwAT948H9K3PFt74wsNHmuItY01V2Mrx3UKBsEYGChP0+uKPYx6oXMzhvCfwRgumt9QuteMYMSyC3hjBdcjuTVvV/h5d6RZXNxeTxSWke8KY1PmMACQTjpnFM0PxD4nsZDeQ6voCxywxRiOZyGUIuAMY4PPNdINQ8c61pcnmLpRsZkK+bCpdn5xhenepeFpzexSqSicVH4DmmDTwXE6KPlV5VA288nbweoHX0rh774VyLqpik1iXzJcuCUHzHPYA/WvV/jLH4jT4W6heXUUtksPlMoaMJ5i7gOMHgZIrBGqJZ6fo9z9gnupns0kEzYCxls4Gcnjnngdaaw8adx88qhx8Pwt1ewj+0Q3zGN8AblGDnPvmpLf4b65dM6m4mLHJPkRAgccdSM16dqc2uQeHbC5t7K0lv5CPtEUkwWJOCTtJPPaqlj4k8WQRhm0PR9+cbftycj1+/SdKLdyVJo8g17wB4h0ixa61B0hbIIjALlSfuh9uQpP1rqfAHgnXJ9TttYW7k8uxuk+0Qy2xi3ANyUz1GMH8a7fVPFPima2jil8PadmSeFlEdyrF3Vwyj73qoFdJZa54kuhCt/o9naCX76+c7Mn5Lj9aqNBN3sJ1Gupm+BbNdK8P3LXV7u828ebd5RDAn+HaepGKf8AaF1W6kghkmiSKJmZJYtm4Y+9VXVbzUNQbyxBA0iyssqRMzLgqBkZAPHfjv8Anbs7HyLVzExZIIZGeZkKl22njnnvj6CtUklZCvc4KXwb8RLiWZY/FtskbyblSSHeFAOQOR2re0Hw58XrWMw2nj+yjXIyotRgnH+7Wn4z8a6f4NNpHqFvNcTXChlSNk3Bf7x5OfpSyfEL7Hp8WoR6DdpBMiuJ5DsjUsPl5x3/AK01B3SQ20SLpPxsXOPG2muo6brcDP8A47VHVofjLbhyfFWhxW7g7BIEU4/FKH+MTLbxs2j2xPm7ZVivfMwmM7lIXB/OszxveW/jO0tW1Tw3rP2aGKR7V44ycyEAKcDt3roeGnGSjUVrkQqRlszy/VfAni9prq6il0y+eFRMfImEjPuOMKMepH9KzPFHw28Z+E9GtNT1m2jgjvJ2VLZZfMc7VyWZRxjHvXZ+HETwvqVtfaR4Z18/6OBeRvE+JJA2R14xmr/iX4gfEvxRp8ljf+HY7W1QM0US2pO9ipUAk+zH8a469NU5WWppZXPOfCthqk+ofLp7ObciWdDHkbQCckHjoDX0Fo3xE8IaR4TsvtngGeeXZ5bkaci7+MsQzcEHngGuD8E/8JlaXrXTaUbWJ4f9IDRhd+ORz6V1On/2H4p8TPpE0dzJps0cklmiytA8LkbmKHo4yeh/hzjvWNK9Rfu6burtu2n39CoSpR5lUfocR4h1S28SeJL3WNNUaPYzExwxOFXZG0cabcfdUfK1c5qNxNbTahFdTNNJcQSqX3cljJGQTx1wDx717JfeGPEdl4fuLXV/7GexCKkJttwkLdADkcDvkd686+KMWlhm03TDDusBHHKikk+hLOerHHIAr3KmZRrYVYPl26+iuefDCunX9tffoO+EMjWt9LcL5W5IsBWTOcnqQa6eS4fef3d6OTyJVI/nXI/C35ZrtVTYBGvBPufb2roZ4LhnANnEck/MYk/xrx8OvcPXrP3yHxiv/ElUtcStukTiTDAflXP6NNbWfiRLlpGRY7dixZCe/oPxrf8AGIVdFgTYGxMuAo6cGuWgJW+vi6uu3T3PzjB6mubEL96dcJpYZrrc7C28faFMyxxalbkngAxyD+lXW8cWdrCd2uiGEfwruwM/8BrwLSJwuoxbjxkV0mutFJp+1pFjy64YnABzV+xSehw+1Z61beN9BlX9zqED464Df4VMviHT5JGvvtUPlR7VY7jgE5xmvDL+6bS3hhtHt5FK5d1H3jmus024WXwxduQNr3EIOfo1ZypJFKoz1JPFelEfLcwN/wBtRTW8WWA/igP/AG8rXlqMuwYxTW+YhVPJqeRB7RnrCeJrNsf6vkZGJgePWuf8Vaxa6rpt1JZyxyrFC6nZIG5Kn0rB8P7XvraNuQtuwx/wKqtkscelaqIkVBs7Dg8P1rOm7yaNZKyRDppuRZiRoQydcSIdw/SlmjmmO7zCgOPl2dP0p1rGv2b5pGdMc8fpQv2eNSU8yHIHKYOf0/zms7pts9hpxgk9URtbSZWFSsybjlT8uD9cUxWkjBWKzXaBwRJkjnnqKfBPtkliGACxIBOc8DnA/wA8U8SRSRGAQxOqjP3SP5mqbtuTDXbT7iz4f8QaPpF/eLrNvDOk0Q8n7RGzoGyc8Dv0qtc3WnXDTPDaxpbu7mONmx8meByc00wpO5aRYwVP94Y9qbFKy/LnYPaUH+tCZPs7Sck9x8MUKhGjsUXJX/lpnPB5+9/nNKbSGQnzI4fMGQuOB/PmnyXEXzB7oHDDhhz/AD/zxREYxJ8inZkncfoPf/PNJyZSpRVk9f68itPa2oQNuWJxxnPy/kKs2J2k7bhnOf4Cdo9utEu4EqseTkD7xwc1FK8zTBVspVxIQT0U4P6j+lUnJq1yXCFOXNYnk3bAWkuHCjozHmqUsduZhI9jvOQoB5I75xj2qYSzsoCBVJU8NG3+FRSTFJN0s4IDj+A57+i1cbmVTlb7Im2LJEs2+4UgHKxyHFV76aGP7Kbie8+zvNGkrGVsKpbBY546VYeSCWH5DxyBmMj6jp71H/ZsMsaxNGCrEBhwMj16Uk9dRyj7r5e25veJrXQYbqOXRZmw5UGByrKPlHIwOOeuaylk85h+8ji4HKxLz+O2sybTdMtr54YkZY1lOUC9cds4q3aTWwUw224hRuAxjH5inNNeplh7NKM2rBdRchpJMpv++GwcfQCqV4QxWWGdygyMsOKuSNE7Mq7C+4Ek/wD66pXK3UkHksI4YyvPIPf60kaT7LUrm6EPh9LjeCySOwBUfMRj8qu2vjXVJbaOQx2w3KDjaf8AGsuZR/wjvkmQD53GSevA96s+FfD9tdaSktxJcbhgALJjj8q3Vup59S+lkb134gu7OztbxYome5QM4OcD6VWHja9x81rAfxIrTvfDMV9DDYrcTIlqoCsjAkj3JHNcXq2lLZ6lLZreSsyttGcZ/lWlbl59zGlTqSXuxPoyx0GaXxBc6n/b1zbShBBttzbRRlcZJ2YxnPfrXS6ZpdjazvcSagt1OwxvuJUYgccDHQcDirA0/A+/z/ur/wDE05LFu5X8Mf8AxNdFmc90JcNNvH2WTStmP+Wj8/pXA654D1vU/EF1q0fjKO2WUho7eFyEiIGB9eee1eipYgkDOT6AA/0qdNHlYfLHL/3yBRYLnAJ4R1i4slg1nxRZ6m/l+XLJKD86g5UYB2jH0NbGk6TLptmtog0OZASSzg5J/wC+cV1i6FP1JI+pFV7qxS1OJZpc/wCwrt/Kk3bcZjSW3nRiG4ttHmjQ5VDuKqcY4G2s6703Sbe3mu7jS/DkcUIBZnQrgfUrSeIvEUWkyvHb6L4gvm4O+GB9hJ7ZJ/pXC+NNSuPFK21vJ4S18Rwtu34IXr/ECvI4rCWJpx3Y7M0tT1/Sokhk0C10iOUH/XwJuIHcKQOKhs9X1jUPEGnKurlbaItvi3SkyDacZyMcVxmsWVxPqUt7Dpl/Yo+0NBBZOVwOOMr1961PD8c1leQ3tvomuTumTtNvjggj/nmPX1pxx9LZX+5kOF3cr2sesSamrnxjCLgsCI2jJdwDnADOCfSu70WG21+zi017eWWUROXZLhomw5yR8uSen4VwUWlhrW9tV8N6ss11tP2iazdpYtv91ggA+ldD4Nm1jSZ4ryHRdZv5AT5bukhjCkdFAGMdTk5603jISj1+5jSszsrX4Z+GUjjE3hu7uWjI2CW4d8YAA5cjpgVuP4Wsri3NvNocJt9wXZLISBjp8vIrDfxN42uVLQ+C9SwDgZJT9OOK2fCQ8S37yf2z4fubBTjY+8HP1GTSjXjJ21+5lCDwV4btAAfD9gjdTthFaWn2cjweXHDMB6JwFH17cVsjQWZf9YOfVf8A61P/ALMuIVx5yFfdgK3vcRmx2KonmPbyMB/ExJ/WpWVI8brd1z0ypGaGGXKCbJXt1FPJb7xfnGAeeKqwrmfqjWc9pJazoQkqmNwODggg15z4F8Fw6L4lm1KabzFhl/dLHEY2dghUM2ScYDNwAM8HpxXoV9o73Db11O5ibttxgVRtdGvFabbrMnEmCXiU7sAc1pTxdajGUIbS32M5U4TkpSWqMb4q6oU8H3u3ETrEzJl8sSBXyRZ3U8upuzzSP5xy43E7u/P419d+MtMmGnR/aLqznRrmFCGhwcFwOeenrXJfFrw9p1l4Nu7mK30xZldAjQIVYZbsDXJUva9jaC5pI828F6tBp8UoMU8u4KMKRlcEnnP1reu/FlmpB+zz42+qn+tcdYzLBagiIuR1LcZqrPrGlSKJGgcAZGAgz/KsqE5tWid2JdKlaU+p02ta7batbwwxQ3EW2UMxdRjGD6E1n6ZCJdR1CNWz5lkyIWbHJJ65AxTNPhWRFnjtZjGWXL+XkqPptpkLHzdUEnJFlgcY4O72FZttyuzapyqjaJQvvA98bxpLL7GsXGzddx7unfBqvL4K8QNtAjt5QGBx9rT/ABrNVCvRiDSPAzEfvDx05rpUZLqebdM3JvBWv3Cxt/Z8WVXBHno39avxeG9Yh8L3Wnmzf7S91HIqIwJ2gHkYNcxH9oQALKcD/aNbUElwPCcxEh3m8Xncem2olFlJoiTQ/FEQ+WyuiPcZpyWHiZJFMmmXHB5IFZ32i+H/AC2f/vs0sVzfeao82Xr/AHzU8rGrHTeH4dYhvRJNZzQ7YyAzL1JNP0az1OLQ9Xl1GCQR5+8V4xg8VB4UuL2S6kZ5Z2jWPgFyec1rX9zL9gvVaSby/LyY2c7T17VjGNm2bN3SM+1WLjy1KrsGQUwP5UOkjzMsLiOPjd93H+f8aWGRWhMqyBodvXORke/+elOLLIN0YdVIBBAB/r/nNYKTTPbnTi4rX7v6/ryELRwwmPzGlOWJVXwVP1z/AJxUL8JtZZwm0ABee3qGqSaTahUhT153Yx9eamVVIZinlE4wyyEgnA96OZ2uJU1e1yBnj8/b5LOpfBYgqv1+90pkrJJIYhbAIw5Ziwwc54IapXkkjZsOXTd2fPX6mo7b5lP76QJtx87FmBz261XQi2thSrb2WGGEgEZYsSQf8/0qRXkMissirHk7iR1H4Co5UVCzKZXYsBkpz0Pt0/8ArUOjoAYklCkkbVIGfwxRuNrl2JZWLhkMowMfdBBz65xio513qfMCEK/Cgk5A+op/JgEi28u44JV1z/SmhX8wSKFU7yArwgfgCRSWg5Wlp3I0WSNCsNtlMcfvADkn/dp+0gfJHvY9mYED9Khn+0R7ZJp1kVQcqEC4/Lmp4dsiq0PlhyclVbjPvTkna5MWruIXhKJwygE4JYdsdv8APepbd98S7vJkXIPzYHbrVedNsySFQHBJ3jnHH1/zmmiaFpSJLtlK4yrBR/WhXshNWk7l9pIdkgTyAu5mLAgEGqckjSIY4pFl+UfMjj+WaWRot7LJuCBv73X9ahDW7BcSxsuPuo5B/wDQqrRu7IkmlyotvPEvDTfMOox1OOnX2rNmMUTMY42zs4QkE9fXNaE0q7VXbEhJwAW4P45rKm3KhDTSq23oZeMZ9zSir3FUumiGCTdoziNVdvNfKk5I469a6TwayyaBGvKsgUE465Nc9Zs1voQWPc5Mz8r1ORW/pf8Aa0elQQi3TbsGRtVT+POa1cLnFKpyrXzOmt9+64CMASgwffmuU1G1T7VcSXKqZDIBuAzn/Ctf7RfxJG0MatIy4kB7U2d79su1vCSeox3p4ijJz08vyJw2KVOP3n0UJFFQzXcK8MzD6VGsiouWz+Nc5r/izRrKdrWVZHmHZEJx+IFelzI8tRZ0C6laQudk00bHupp7+JoYF3HUJgBxya80vvFW8f6KiKpPJaNiQPyrGuNUW5VjNLMzZGQodR/6DXHiMTKGkINm0YLueyQ+K4pE3fb5APUqKlbxRGvLXzAdsqOa8VtXXyvLivJPUxurYJ7c4rVWB3t9glmnYHmMKznPpyP5Vy/XK9v4X4l8i7nqyeJY3AZb5iD6IKU+I1HW9Yf9sxXn2h6b4gBPk25tUIAHnPtxj/Z6/pXQ2vh2SZC2qXs8rn+GN9qj/GuqjVlOOsdSZRt1N4+JUI/4/mP0jH+FIPE6Hhb5yfQIKgs9P060iWFIXMY/h81v554qVYdOiOYrWOIfUn+ddKS7ENkza3cSwOVnnxtJ+4PSqvhXUbhfDmnoLuRQIFwOKkuru1jsLgeWHPltg5PHBqnoD/8AEjsQqH/UJ39qqyFdm79svD/y9y/mKDcXLfevJv8Avqq5kZ0CiKNOOvOajWIbhmQk56CloGpNJNLux58rD3kNG6LqxLH3OayfEfiXw9pc/wBmv7yCG52hvKhjZiM9MkcD86wH8aaaV/cyR5zwXV24+lJySKSO2S4QDAG2g3CH+ImuBk8TRSAlbyUnP3Y4CPyJFNGp3MkZ8mPUZif7zbah1fIagegfaF7CqlpdRbZmZlH7987jjvXECLVbscwpEO/mSM1TRaLdqwJvkiB6+WmCPzo9pLoh8i7m94qurR7S0USQsGvIScMDwGzXP/G26tD4CuBC0PmGePGMcc1FrWnIn2JHvZ5TJdIpJOMDr/SsP4wafaw+D98Mk7ubuMHL54w3rU1JS5di6SXOjyC8llmsiflbGcEKMH8cVFqdyILBdGsb7Sr23MKMbgBI5QT8zJ8x3cHI96s+Snl7TGVJPTI5rMm0tGudy2at/tFhXLSqclzuxWGVdJ3NPT2RREJGGWYYOzJ/lViKNfM1RVzIWtkUbAc8k+1R2yKrqCY0AYZb0/WozdzWyaxcW8mySONNjoRweef1qYlYhKKtoZ09ncQYZLefaRg7kOQfyqDy5v8AnjN/3wajj8Y+Jo1AGsXGPQ4/wq4njLxLtH/E0mOfUD/CuzmkedZEBSVf+WcmP9w1pBiPC7ZBGbsdv9moB4x8Sf8AQSl/75X/AAq62ualcaCLuV1mnNyUJeMH5QoPSolJlKJjFjSxP++T61KfEF6OsVqfrAtB8QXX/PrZk/8AXAUXfYVjpfBDZM/P8A/nV3Wm3Q3SDvEBz9azfCdw2pLL5nlRFVB/dxhc1Y1ePbFNGszfdB3Acn2qJFx3GW6yLGI5OYyo+ckDofr/AJxSM1yHYHAh4IIYZxj61FGqbjHulYmMdz6/X/ODUnzA7QpIHADk5rjdj3Fd+QoniZ/Le6POepz+HWot4juiFWWRcD7qkg8f5/GgRTlipjiOc4KxkN9M0v7xJiGkcYA42gg/pTtFEt1JOxKJD5/lrE4G85BOB169KWWORWGyIkHPRCQP0pqlNzeaEJBypwevcdKrPJIkBZlW4QDucYGfpS5bjdRxZYmkmzky7PmA3eSPT6VGokEiNPcKXySpRDj+VQQzQs0hiUg8ZKkYU/l/nFS28vlx/NnBYjLIWHQccf55q7WI5nNkskUUj75Pm4GAQaiiMDOwkjeXY7bVLD5fb+lEskzRblNusbDkMAucH3NS79igbFXLcKkgzz+NC2FKzlddCOKXzDiHzBxyDwR/Sla4kkYwmJHOQP8AWEVEiy7CxnlRcH5A2D17/NUjy+YBtneJt/Jchgf/AB6iyvoTzytroM8qZcO8UaNkkAydv++vrVm38yJvMW4UhtowH6DHXOf85qu0ZlYPHcRsvIbcMjP50+3VIpG2bJHGAQGJ7ehob0HGNn5E10WchkuZWG4ncJTx+RqHHlx/vrifYRwFJbnPfJpHmkaZd0QXBIAGR+dLKZ5EKSQoq44wDz+lCutGJuMndbkX2dGnL75du7OGyBn2qOaNTwIfN+U/NL/Q4q2nmOQjDYqkcIOv5jpVPVluPM2xsPK2464IOf8AdNNPWwnG0eawzTpfL05GELuDcEYjBOP/AK1d9aR7gPSvPLBR/ZsatI6kXJAKDOTxx06V6TaQ3sfWGFvpL/8AWrpgjzqzdkMs4g91Mv8Ad/xNWprcbcVDZNOt1OUgRmP3gZMY5PtzVp2uSObVR9JM/wBK6Ki1OWL0PSZfiB4Wt122ukhs9GuH3E/hmtLR9Q0XXrJrqa6t7JQxUwrZ4c/T1HvWLp2g6TZACCzjUjvtya00RIwNqgD6VSi+pHMjVt4/DiMFttNnvH9ZWCLWktrHMm0WmhWMY9cO1cyXwPvYppfHqafIg5jel0/w1HIXubk3T/3YIQq1dtWskTbY6VZQr/fupQT+Wa5Te5HHFAUt1NHKHMdVcx6coze6laR9/LtIgT+dV4bvSfO2Wdgbph/FcybR9fSueCgdxTWkiT7zCiwXOse0S4QtdXWlWcXdYFDN+dVj/wAIzZ/dhmv5B3c4WuUudSggXLMqAd2OP061j3fiKNsi1fz/AHTgUm0h2Z22sTWs2k3kkdvpljGIJCNxyx+U/wCelRaddeFdI0Gya8v/ALXKLZD5cXY7R6f415Lr/iX/AEd4ZtTjtlcbWWMBmIPbHP61zKeIrySVbTS7K6vnH8ci8AfQcCpcx2PatV8eWDAxWOjxxLnAYqGY/wBK5HxB4+trGzkkuZ2VIxzGpG6uOPh/xbrDZu9RWwgPBjQc4P0/qa2NK+Huh23z3kbX0jcsZjlc/wC70/PNJ8z2A2tF1ez1rTor+z2yRyjILAEj2rQRR2hX8gKbY2NjYQiGzt4oIx0VFAA/AVYL/SrS01FcQZH8Kr9KeJcelRM2OuKjeQ44p2C5Za5ccA0w3DN/F+tU2c7u9MecDIGKdguRazMftOnZPH2oZ/75Nc58UrtZPD0cKzZJuVPXsAau63cgvbLuX/W5Gfoa5Dx9eQxaZA00sSfvs4PcYPbrissQn7N23LpO00zmHmVYwAzqp6Hr/Wmx7d26SUvx2Xbz/wB9Vk3OrWkhKrOMDk49TSJqMZjXZN93jBPSvOhGXLqeoqybudEnlmRWDEHd8xOSP/QqydTULZauqkEFUAx+FFtfrFiUzgp6Z5zWzoGkXurm4njszNayOBluAwGPz5rWKZnXlBrTdnnPlNgCniM4HWvZv+EPt8f8i+rfQf8A16jfwdaj73h5vwz/AI10e08ji5fM8fAbn/Gtcll8JxBWIJvG7/7Ir0VPCekbT52jSJx1y/8AjWNqOgx/afsMOl3YtFPmrtViMkY61DlfoUl5nnpD/wB4/nR+8x94iu6Phm3zj7DeA/7jf4VG3hi2PJtr0Af7J/wo5kFmQfD6eKJLkSSquFUfMcd6ualdCZb5kKlY/lUg9eAf61Cvh23QHZFef98n/Cq11b/YbO6hEc4jZckupHPHFDd9AtYui5YIGVsHAHHJqRrlZRh5WVs/eCjP8qrW3iPTv+EaXSxbH7aOkpgXn5s/e69Kpm5maQfLbgZ+/wAZxWE6PK1ZnqUsWpp3NOMqodNwlnPzAn1/Ko4IpVllZrVNx2nAbjoDx8v49arrMfN5a3xjluAaWW4hnTYpyOhyO479ajlaNHUjLrsWJBI52yxlBvGEcA5/SmJIEIjh8pSecKFH9ajLRIh2qAhOeg6/nTGaMcbtvPYmnboHMt+vcvebs3/vERsgnBH+f/1VXe6jj+UyyuCTwp6/jupiXADfN5ZPJwSef1pjvn5lkA743UKIpVE1ZMQ3VqWZJFukXg4Y5/k1aMDRSDKsrIp4y53fzrOW+mVvl8zGMZPSpGuFYPuLqCeCxPJpyi2Z0pxi273JrlmAz5DsAP4GJz+tIzOigQBO2QRu6/j/AJ5qsbpI12qkm84GeqkVDMiO26NJSxOWDybR+HFCgKdZNu2prWzTEFpJcHJP7v5Rjjtz70rTFmdd5IBHJB9OnT/PFU1k8uIRmDPHZgdv44pvmSTFljc54OQV4wO/H+cUKJftErWLMrW6fPI0eTnomfz4pIzZlmCYkJAyAw9vaoDtUMrlWYjksi4P6VW8yCFiIYYYmAwSFFPluTz8ursaSLAu8iBuCeNw/wDiarPMrjePNwAflKcD9Kjjut8W7zIyhzyHGR+FVpbzy0MeS5xwQOp/CjlY/awXUs6RdRw2UbuuA1wcYXOOnFekJdYGM15Lpd232OOMW77hKzAkcGurh1PUpFJFg4I7FwDW8FY86rPmSR1NrchLmVs/e/xNWHvRmuWub66ihgkitHkZ0BcBh8v1NVJtZvA21rCXPs4roqP3jmjsfRm7/IpTk+tO3RqMkgVWm1KziyPMDkDkLzWl0ZJFhV46U7aO/FY1xrjnasMIXfnDO2P0HNZN5ql00RkkuCgUncFGP1pOaRSidXLcW8KkySKMe9Z93rUEY/dqZDjIArin1mzWOMy3DSSE8FOfwJ6VnXOvXDDbptqhcPyhO5gPXFZuqiuU7WfWZ5F+UKg9SeKwtU8VQWceyW+MhOB5cBBbn1I/qax7bRNe1KYveTMsZzgOcdfYVrad4H02Eq07PMwHTOB/jRqx6GINfm1CRobGxYHs0oLE/hUyeHtc1CFVubtbRSOicY54+UcV3Flptrax+XbwrEvsKuJGo/hFPk7g2cdYeCdPiKvcYuXHdhgflXS2enxW0QSGONFHZVwK0FVR2FSAAemfpVJJElRIeOf0pzQqvc/gKtcf3j+VB29eT+FMCn9n5HJ+mKU24P0/CrJx05pDj246UAVjbx9dx+lAt4iOTUpb1/lSbsg9/wAKdwITDbrwFqKS3tmHK4z3qR927NQIslxK0MbkbRlnP3UpNjSMy80G2vpRGu7dnPHAHvmsye10eNns7FFeNcia4wCZGH8IP90Vc8QawLi1Om6TclLTpcXQP7yY91X0Hv8AlWPGkKxrHENqp8qqo6CsnPmLSKtzo1jI+7cd2eMHBH0xTV0uJRtMzsPVzuJ/OrhaNWCojZ7nP6UFk75yTjHqfSkhlVdNtlBXAx1ACDr+VXLKxSL7hZcnHBoXav8AeI+vc1dTyygXaQT8qj27mmAsfypsyx4zgsakEEeSArbd3Xt0phbL8BmG4DIHFSqT5ihVfkng0AVZbG1eP5l7e2etVDZWm/8AdOyHnBU+/pitV4YpBtdUJ574I/GhbcA8SydM4LZpAjJfS7VmEnnOg9CMDFO/sWCQbo9jE8HDEgfrV94YXZv9IuPwbH9KRIreEuYwQ7H5mZySfQ0DMt9EiztEi5AyQCQ2Pzps3h23lG2UsVbOSP5VtNzHuDFsnkHmkVYVjypOOnToaQGEPBeksPmyvO4YUVHN4K0sKHiuZFcDhXhBBP4CuiZSr7kZiKPOAwWUt7jpQI5BfCau53Rlhg9FGKePCkKjAhPsdoyK6wTbvuZB9qPMlH3lXPvTsgOQ/wCERXkrCp7cqKk/4RVejW67ehA4rq/ObjoDj8KcJSo3bh8w6A0rIDk08J2i586CXHUbCOKryeFrQtkW8w4712HnA4Zjin71I+8pp2QHGnwtp3lnEcu7oOOBTJPCdswAFuc5GMDIPpXbBE67wT6e1ORYyS3H1FFkBwyeEEYnfATxwAtTJ4Ws0iP+jySOOmUHA/OuyLRn5c4HYjgilXyepkyw9TRyoLnFzeGrNo/ktpEfHIK5DH+lUR4TIIYW4GCeOTXocUkGMrtYE9e+anIh2+ZkKucH60WQ7s85TwzMseGRfxXNSjwu8gxsBH+7XfkRNGG8xQv97PFNRYz8yyIy57DNPlQnJs4KPwbC5ybaMnIzwBVqLwiqoyIu0cnavrXbjaxG7yyOtHy5Hl7funJ6U7COMh8JjcWAVMnqT1qyPDSR4fGOOCCeo/nXVsy4Y7ASAD17U3ehGDwAce1FgONtdJiu7qeFhkQ4A/M/4VbPhmJidu3I7Efpmp9IGNZ1IbQ43jp25atje23jIbPUHkGqqLUiOxZmnZmXzpXY/ebJJ49hWbca1Z2sssM8hjdjhVPBx24qxOJWnY7dgjUO5HOQOv6VzXxD0srqdnqCBSsiFRuOBkDr+orixjqKDlB2sNLXQsaj4huViQ2iRogOCz8kD1qnfaRq2vRY+3SpGw4Yv8p/D86b4a0jUIZEUzRSoVDFgeTnqvPPFdpBCyoAD09aeGc5xvMtrlMrTfCtqllHb38xuipBJXKAkfQ5/Wt6x020tcG2t4ozjkheT+NPiVxjcc9hxVmIOfu5/LFdaiiLkyL0yw+lSbRjjpmmJC2f4vx5qVVkAzwOaoQqxt3OackXPJzSjfjOcU75/wC9QAvl4NOCgd6aGbnJFIWOPvfpQA44HrTDu7BuaQknqeKdjac7j/WmA3J2+lNPrmnkqORz9aiLc4J596AGu3zgDuPeoZ5RFEZJJMIOpAPAqZjHGud3Oe9QwWE2otM16Rb6Yq5Mm4gyAcnnsOuTUTlZaBYfZ27XhZkcrCmd0h4Fc54h1Rb5GsNPLxafkiSRAd05/wDiffv9Ksa/q66lEul6eGt9KiIVRHlTcY7ey/z71kmPyFKRIxY8knJwPaod5LUpKxCqpCwRTnjHB+7QcxkqkaeYR65x/wDXqeO0mKfu7aV/9k+vrUtrp9wsu5kCNnnKn5jRYoqRwz8jywrHoSeAPWlW3kUhnfeDwMDofWtRrC7eE74gGI+9jJA9KsWmn3DReZHC8uPutnH6UrgZMaNvIXA2njK96kijEczNIzEgcMF4rWXTJkuEiaKR3A3bMjkfjxV46dLFbljaxOrcuoYfL+Rp3A54PgJ8rYGT+NCPGxjZnK9Tk8c1spbTXLSYtRH0VSB7d+tNNhLE8aNGpLcMQOn9aAKEKq22Tcu3OMAc1JHbl23ADapwWP8AjVoae8UY/wBHbO/5QGxu/SrR0OU7gWJ385ySRTEZJhMZ+YhiOuPSpBGFG35eOmFyStXI9PuGZmVHmjBK9sZ/mKjjjeO7FtJ5MSquWLPzj8T7igCtJDkYQH2JOMioJFaMkqoIbpmr9xsgZYJJ7YbmwpecJtPYH61BPLpcUUnnX9pKwwWENwrleeoHU0guQFpCB02sP19DTdp5AbHrx3pUutNVX26rpzvu6eYP1yetPs77TZrcGa8iDE8p5LhgOeuAc/UdaYXIBGshO7B9QO31pDDIg/druGelTxXViXbBl2KcArBIcj67f6Uya8j85THFfbQQRttnZGHpyAc0BckWGRlORkHBwaesCKoOxG74wT/+umT3zuUWG31BVHzFRDwT9Cc/kaiu766aMLb2GoHJBdRCE3D67+KBE+2Js4A6/dA6/T1psscOzATp6Ckmu5d48rRNRDMOWbYR+OW/lUbXGpXEO19BmRx/dZB0+ppAI6RhV2fex3PT6+v0p6L/AKOpZ0Eh+6paobiS8mRQuk3KtgbwZUCjjp60tzbancxKsOkqrgDDtOvJ+oGf1pjJyycZ2ZzxnuaY4jxlnyQfQHJpWtdduIw39j2luy5Cn7SQ4/IdPxpH03xB5HlrBYZYD71xIwU/Q9aVxEcjbeVwVX270yeVM4UOSOeFzk0Xdh4gaNUmXTivRtiv/U4/PNU5bbxAsJQC3cADAWJiRjp1YUuYdiWG7m3+Xt+VV+7tpst3sIVjjg+tZl9P4ktufs5Zz91zDnb9cGsi9vPEiy/PM4DcMRGAfz//AF0pVLdAsdZ9tLMu0bnAxjOTmonurjeqNDMDggEEE/oa4qbWtZiY4umHU42qTn64/wA5oZ/EszNJE142/wCbAX27VHt/IDtfOvFwDHKOMDd1/wAKkVrl2HyHpg7jXAMvixnbY10WXqHmAIz+NRzr4ikheFy8MnOGNwpbb3A5p+1fYLHW6KtzNquoiP7wID898mtL7PqTIHERYHOfnzjHeuItJPFLW5t/tqMCA0kcku057YPepoNKmmObhlEzt/q/tJyo/vEjj279K0dTmexKVj064+zwktdyLDDjldxDOPTaefzrE8UahY6u0duYsQxn93kfNu9eO9ZlxBPqt0nkB3lK5dnJ2kDvk10WiaCkO2Wbc8nowxio5edF7FXQbO+gjQM6rHydmz5vzrpIIdpHXB61LBbEHoBjtVoQjHOK1hFRVkTKXM7jY4T9Kk2sq8DPHJp8e5RgrnB9ak3LuwEODVkjF7bRTuOhJpQ3JJXApAVOQaAE9u/vR0GDgGlzzjGPX1pp2sMBe1AAG744xSDONy/hSnp90kUDp8uSaAE25HXHfjtQSdvDc/yp+045ApflGNpA9sUAQkMR1/I1E8bfQY9asMSO+M9aZteWZY0YZbjJ6CmBTsrO6vtYjtURTaIC1w+7kf3VH1qbxNN9ol+yQ28U9pbEebGX2+Y4H3RwcgfStC/vP7M0z7HYFWu5AQh4JHYyN9O1YNjaJb26Rhi2Mnc7ck5yT/M1HK2xppCBrol5lsIPLdRsj83aV9Qfko+03nlIq20McSLjHnkkdPb/APXWhbSJBKrNbQTjv5q5H86ka4tpH3f2ZbDPPy5HNPlDmMt7jUIo2mVbMhsb8s3fjNRXtxfQ4C3GnMuV/wBZvLZ9ThsZra8zTx839n7SeTiQgD9KR5rDcNsN0Aeuxhx+dHKHMZcM+qQneLq0PmAfN5RYD6Amo5476e4AN3FC4+ZZIbMZz6H16/pW3t09m3GW5U+mFJprR2LHi9kU5GN0XX9aHFBcpJZ69OT5muXGzbgeXEiAj6GpYba+jgWP+1rhNuQACgH8qmxbbsLeEA+sRFORbZgB9uhY8/MVYD+VLlQXITazbWkbUrnziAGZZgM4+lQrYr5is97cFhnBa5c49cc8VbkiBI2TW7E9t5FMa2uDyJIWyOBvHNOyC4h0m1YZmvJHQ9jcuQT9M0+PTdMjG37VIwPYzu3H4mmLa3CkLuVgOCQ4IpVs7glQIQxx2xT5QuJPp+i+UFMIlGOhXP8AOqx0vRgmwWlvEOCD5C8/WpzbXSuPMglRV6ArTDGRy8UgOOhXtRyhcPsmkQsZFtU3YAOyJRkdhTFW1Vt6Wsa5xxtGP5UAKPmIIOenpTMbmOSRgcEnNHKK5N+5XCi3XbngZ/lS70IA8sEjvnpUA3ZGcH+VI3mKRtwc0+VBcmDxbi32c7sdnxUMjrIpZQ8ZyA2O1KrYwpZTx0xSOsZ6O2/JwRxRYLhG0a/KG3AHjcM80rurtvjVQQOCGqoZGBKEHeenoTVqK0up0DLG+0k84wB+dKwEQ2kEjIJ9Sf61Ik7oMI3I9T/jU5tETHn3CKw54Oc1BKbNBuQM7D9aQxskxkQbhvI55XOamjW8kx5ZZVB/jO0fmaZ/aEkQzbgRgcfdzVW6uLiYAu7nJ9On4UAaQzHn7VqcMYBx8pLEfhStqNrCRtkmuG/hyQoNYuVzhlAHrjn8aR9pPVTx0/GgDQudaLHcluie55OapTapMx4Zg3cDpUYiD/3CPf1pPJUnaV2juMce9FguVp7u5cn5ic9aoyvOWzwe3K1qtCCNm4+gBFBtkwDjnpnPWiyHc5q98qVcTQo4PXC9/wAKzV0dLeBPsbS2q53KSN3/ANfmuwlsUYenPp+lQnT1+5tBGM9aznSjLRjucfPe61DMQ0cUsRHzOABIRn7oYc4px1RI4CiwTvPJlVS5zKqH8eR+FdPLppYBXQFevHrVR9IXc0nllmIwSRn+dT7KS2Y7kUWoLcxwqZ7M4wJFimIZSBzhZMZqlNb26ZZZLx3Of3acZJ7fP/jRdaKsjHczADJChBjPrzz+tV7e11CzTclyX29Ukfhs9ODwMfU0m5x3Qmes29iqgAE4GAFzVhYVDccnuc1Kc7ByeeppD29cdq6LEAMKM9TTgRwefambuMgfNnmgP83JNFgHHp60Bt3bgdKQsuRz17UHtjp9aAE3EjIbqOlCMcZzzSHrnoaUDLdiMdaAAruHr+NAHdsc9KBxgsw20qud2AFAwfxoAUZ5yD9KYGwcgZpnnDpuBx1pep4PegBTJn5c4wPWkbjChuT1FMkkXv8ApzTnm/dsy+meRQBFLceWhJz/AJ7VcsUhsbN7y8ePft3yENu2L2Uf561Ho0XnMt3KmMk+WCO/riqGrTi8u1WGJVigchnH/LVu34D+dAMQM9zdSXZVUeXkAY+VQOB/nvTycgqQc55I6fhSfMQNqhSTwR0H503Zn5S2Rjkk9ePaqQhobaRhuOwJzTkwF4OPVqaicM3ORwR6j1pGI2hCBgckntn/APVTESfPu3bic8jI4pS5bJzkg8ZqKQlmADDBHy+wpw4cnbkUAPdl9QoHOaYSOOu32HQ08zZXYVUc8cdvrTFjZs7yc9z9e1JjI+N24dacRkZ/hJ6Z4xUiKVUnLFV68dKQruwwwce3X29qQxGfhV28Lzg0jZbazEZ547fSnCNtwGB9fX6U5ocFlyCCR0Pf0/SgBhbLH5Tge2Pzpys2SynjocZzSCNSP3YXceB6ZpSrKVAxwMAZ5J9qLgMEkqkBWbGeOT/KgTTbhmRwo6ndkCpnJkBGfm9h2oWwum/1cTlT3I4x+P1p3Ahe6uWkOZWUAevNL9vn6LKG+ijira6VIAGuLpIOf4mzx/k1IkGi2yHzHluHx8vljANTcCpFqE5jwPLI6HKjrVm2N7dkmOwilB/iMIAHFTm/s48raabGD93c3JP5VTlvryQkfaAgVcAIdo6+ooA0WsGQKb5LGAHlgOtV5ZNFjkOYzORg4RmVce3PFZjCR3/etuyPxz+NGFVwcDqeSeBQBoyXmjGLyo9Pmi5+8rDK/wBf1ql9qRwwup7l4wuEYDp9R/WoA55BXg/xnpSrhhhTwMdTRYVxzrYysNl1KOuAY+gp3k2qnct0QSveM8moHt5AQ8O0gE7lJyMe3pTEw27axBUZx0x+dIZYEMbMCs8b7jyDnNH2ONlG2eEduSQc/wBagR/kLgkv/D7fhTyvTgj8KAA2TZPzw8nJPmj+VRnT5jnasbDPTeKfKrA/d+Ug5APWkfdwM/XI6UAOOnXH3hHzjIAIPNA0+4UFvLkz3GM4pqhs5YlgDzxzT9sinMTNuI9enJoAabG4V1zCx5J+6aalpOGyUYAdMpyKl8+5jXAlf1Azg05dQuliVlml3D3PFMCu0O1to+ZlHKnnFDRmRNxHXr9e1Whqt2OWbeM91H5U/wDtWTywHhgZc5w0eKBme0a7wCquw6bevTnimLCWQpyScn3xWg2pIV3LZ2pX+IbCPr3pj3ML4ZrWPdyAyMRigDO8pArKwAb3FQTWcLAfLuBJzzxWn5trKPuMGPfcB+FIFtHIURyI3vg/rQI6E7dwUYzn9KGwWA3DFKcLgNkEd8U37z425B6DHJ9aYIa4BHHXPFG3a3ULx1wKkHTk7V7ioyrbgwLKMce9IBFTn7o3dsikeLaBwo9qdKwRsuQMjOaijlRlCrkgE5OOtAAIVC5X5ST3qRFAY/Mdx6Yp24YAyTn+HrTXIyAq4OeOKAGkAqOnXOcYpnXPGOOnQ1J84+Yoyoeh6ikPILeWSSe/0osBCYfnJwVOc8c0/YqoT0PAyByTTwshG5UVf7uTmhfO2ncqKeckHpRYCIKcncFwMDOeQPSoI41vZhbwiUon+uK54HpkdCafPG80q2sWDJJ6LgL7k+1aSpa6RpTtt3Io5wPmlf0+posFytq90scYtYBtdlAO0EbE9uKzABHEI+wOAAM4FOBaVnmfKu/VR0HsDUvzbQrqfmHr0FUiWRuGwzbRg8tnqPyoKPkMsYCsf7pzUkkYV/MDISeT/T8abJ931z0BOM/rQA1UOFYjbyR9KUR/Plgp7U6QsyYx97GGB70q7lAIyT6kZ+lMQzZwRtAPTlu5rO1e7lsUVY4i6t/FgkD3rTJYRcffP8PWhgm3aI8E9QQD/n8qTKi9TmH1i64InPXoABirem+IJo2EcypKCeww1ax0q2nk+axV/T5M/WrdnojRljHYJABgZKgcVHKzd1INbDmK3CLtZ4y3O3HP0NMKLgYLLjg7eMmrq6dHG++6ulRSMfJjNWFl0uFsx2z3BHeQ9aowMqCMu+FViwOAEGc96sx6ZfMOLcrnqXwoAq22rXJjaO2jigBHCqBn86ozXN1J8skskh4/iwP/AK9AF6PSrWNSbq+SNRyAnUH6mnGXw9bZ2wS3Dju54rJwcsu75hgg5PNNmUPuCsCB+Jx70WHc0Z9WQ7hZ2NvCCMYxk4rOmvLpyN8jgdPlPSmxoWOMYXBx7/8A66XyvmJCnpkUWFcjVd43MSD1yxz/ACpV27uc8dOPapVjG3bkBvr29KQx8H5QNw7GgLka9cKuCeB6U1iMMo2Fc5GeufrUyRqGyeG7d6Uwq2S34bfWgCGJQA21g2eR9aifdnYobb6kcZq75IRSBnJ6fT/Ipjx7V+UEZ5oAoiRw5jUBmQD5S2DUcDqbhvmk3d8cD8a0PJcsx554P09qPIKlTyfl5+vvTAbgAlgDye5/pTLiFJGV+Aw6MP61PtIAYqOTznvRIjAD+H2osBTK7CVkQhiOSeQacNoCn5umOO1W9gbKMd3vjvVd4zGSW3OmAc5wfxqWgTGAdUPI3dgKYquDkHp1JPTipMbWb+IHBBHQUu0uVYMTnt3/ACxRYY0qcfMwI54Hr2ox+7C4OACM9+KftKjcy4GTyT2pEPDO2AAeh55pARkbc5cZNNKrks/zZHPPSrClW6rz64zmlEfIw20D26UwKrRlfmDDrwTSupYFtoJ6DJ7VYPlrgyHJ6/KO9PwrnaMABc4PWmBVdMqN23Hf25oWNcnHcjjPX6etWVjk3ZPJOeB0pm3cfkBVuCO+OaVgKxh+VSQxUHrjoKcYgGxgtxzn1q22WG1uMDjrTGUk4bluAo5osJm0sZ+Xk+hBJORQVjXEZzuPuefxqTAVWbacY5JNNKsx4+X2P0psZEY1Ubip+n/66AuzruJwMd+KnCgKMk4zjPrimyFmUD09fzpAV5IlOdyI6/dwTyP1oSNUx8oUDrg4qyYxjqdxIzjvzRHHyAcBQeMd8f1ouAxe+1ePX2pjbv4VHI61IuGQsVIGcFj61HJtyx3suB1A5ouAx2KrsYk46YPAp+ckZOOnuTTFVvNBL5PoO496f8n3W79DjuKQDBu27vl/AVXvrvyUOVD54AU857cVZldEXcu3PAHXrjNM0O3ke9e+uNnl5IhAyeB1Y+/p6VQEFtqmn6TGzapJKjvyzGJioHYbgMVmy61BrV6Z4ZA1nbsViAbl26b/AOgz71d8WXiagP7Etbgpv+a4YAgqnTA9z/Ks610ixtPLjtII43AZtwBH16UriLqtAAFEsOCf+eg4/Wpi8AYossZ44UPziqYU+W+7YkfDHA4x9Pwp4jldypwwCg9cYH8qdwLEPlzYSNDOSvRRnH/1qsxWVyxXMDYGMEgjv71nJJeWc6TQNiQYHGMH8KuXF7quoKqyXuwE8oiAfr/iadxFj+z2jAaa4gRO29un14qRrKxVVM2oQkkceWwOaxpbR9uJCX+bncxPJ7/WlgtDGdzDg9gcfy7Urgbcf9ixru3PJjjlgAfyqRNS0+EO0VjH/wADYcGsEwwqN0jkKSMdefQEU+QxeW2AQfcDkA5B470XGbb63NJlYWiVducqRnHrVV5pJ8brgtjqS3BqoQqwB8Bf4XJGTyaY+0SiEY3c7QB1z0zRcCUsA4zMM57nqKWPyjj98m3pg4yfxqokIEzRsoUxglto5HOOPxpot2UBY22gnG4Mcr9KLisaOIBhtyf3chuntUfy8w+aCynPJwc/41TjXdEzbjtwSwJ64P8AjTgu4FhlQD0ouMstJGspDsAR1Oep/rSx+WCASzHOeBiqmN4fD4Kn5OScD+nFSJEo3cMFX+In5h9MUXHYk+0KrbjtU9hnnH4UNcLvbaqsq9MHjPqKhSFtpmGCo5wf1pP3nO/Ydq575x6/XpQIk835eFUMx5HfHak86TyjtQH14zioomhM6NNI4Vhg7RSSsqFo4nZgRgseMDPH9OlAFlLjKklQTjpnnJ9qVJmKcKoOePeogzHcIm3D7xyf0/8A1U1ZFaEnaAvAdvSkMm81gW3BAwPQsTTFuJhIXRYiMgFeQcHr9aJf7y7iHHXp+lIFj8s7f3gXqOmMjmgAMsi738rC9c7uKkMjspKgIDyPcelIyKuAw2qPTnHpSNIu0O25VJ28e3GOKYWAPLtwyLnIxlsZz3/+vTFmkELnYN+eB3PbvUkhMLFWYZbrx2PamW0XnBtyggZy3TOPUZpEikuBtxlnPyHbx+NJlnYYySDyR3FJD5skSswTb0xjPH+eKfjna7kDBOOy57j060DKe2WOfeoAiIOVxyD25qyq5kAYoeMg4Hy0h2jB2g8HOO/NJG0jbmVj5YHIB78UwJNibdyg7VIJ46mgbWDbN2APmJHPNKuXZXGduDkA4BoUvHtO5l3dBuyD/kUAOijwCpwzD7vHOe1LzjCDn+Lgn60RktKOPmIwMHoadCzZO4Anj5jQAwYPfORyMYo8tfMx8obHP0/xpVdZCuDheQPr3ojbaJGdQvOMk5x9fagBfLRm4K4HSkVNoDEiMdyvf0p0WJG2FgTjPAIxTmkyw3c4OMHp+NAEUrLlTGrZJOSe596VsFDvjwQc/Nxx/WnPGfMk4HI4x27U0ZEamXLIOmO1MD//2Q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" name="AutoShape 12" descr="data:image/jpg;base64,%20/9j/4AAQSkZJRgABAQEAYABgAAD/2wBDAAUDBAQEAwUEBAQFBQUGBwwIBwcHBw8LCwkMEQ8SEhEPERETFhwXExQaFRERGCEYGh0dHx8fExciJCIeJBweHx7/2wBDAQUFBQcGBw4ICA4eFBEUHh4eHh4eHh4eHh4eHh4eHh4eHh4eHh4eHh4eHh4eHh4eHh4eHh4eHh4eHh4eHh4eHh7/wAARCAFP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2nvRtrSkt1PSq725zxXWqqZhYqYpasNCwHQ0zy6rnQiPZmnLGx6VOkfFPHy9qhzAijhJ6057ckcCp42HtUwcYqHNoZmNbsBnFMAK1rnawqncxqWG0VUal9xNEEY5yDUwYrTorc4qRrcgUnJARmU96Z5uetRyBgelNAJppICcNUiGoIgf4qsIpNRICeNqlBBquin3pdzK3tWbRUZWJZThTiqyLnkmpzIuKYSpX5aaCTuwxSMTmo3ZqYHb3qrEFxDxzTiuagib1qwDxUM1g7jWQEVH5IXpU24UZFK7G4pkY4FL+NDHFNDA9KZGxIvWnUxKfUmsdgooooGFFFFABRRRQAUUUUAFFFFABRRRQAUUUUAFFFFABRRRQAUUUUAFMmkEUZdgxAHQDJp9FADVfcSNrAYHJ71HLcRxzJCd5d+gVCQB6kjgfjTpIy0iNvZQpJKjo3Heq955se+SENKzLxHkfpkigDnvGus6fFGmn3FwIkusxPMZPLEAyCCW468AAcnPHevln43/DHVLa/vL/S7qbU5Z75lhjRQskbugldmbADKB/ESMc+teyfE3xL4bW6PhnULy+eK7ui95IjFniEa5KQgAtv5BOOBg5IOK4XRPFlhf+FNfuRqWo6zHp0skrBpdzi3kgCqJSv3tu0IQCD1z0NU6aaGmfS8c7YxmrEUy/xVlLJThLzXS6aOdGrLJEB/hVGWZc/LUe/dTDGaI00gZMlzg1YZlaLeKoLGc1PEj/dHQ0SihCmTFBn44NLLayDoCRVdo2XqKaUWBZS496lSQGqSRuTwKmCSL1FTKKA0I2XtTzzWcrletTCb3rJwZSY+aI5zUIU56U55zt96i8/5uapRZJcijHcVMFHYVUiueKsRSb+lZyTLi0SYqKbO3ipqjlBA4qVuVJaFTnOKmjj4NRKV3c1OJF9a0ZkHlgimPFjpU4rK8Wa7ZeHNEl1S+3eUhC/Kpbk9M45xU3ZXLcufdPNSBwRXG6Z8RvDV+yJ9stxI/RRKAxPsrYJrp7W+srxM2twkhHVQfmH4dae5Nmi8mKdUEbGpeccVLRSYMuR1qPa2TU60uKLlclyGMnNTCjaKUVLKjGwUUUUFBRRRQAUUUUAFFFFABRRRQAUUUUAFFFFABRRRQAUUUUAFFFFABRRRQAVS1yCe40m6htZPKnaJgj7AxBx6HirtFAH51/FfxDqs/jG8vLG6vLN7PKboQYmXChCCu8hRjcNw5bPPt2mm/D3VYfhdqXjjTdVsItKuol82xtFZTOgKK2GcfL8xbA9zjivp3x38KfD3iq6huJ4YrdoJDMoihVfMk2kKztjLBSdwBOMk15jqFn4XvrzSPhLHqj2t8sWb9rSIJ5rRqQI2GPvEkEkHrkmnC9tdxu17nt5T0pvSrKbcc1E+3dXccwRtg1MrHtUAWnqCDQBKGFSwTbWFQcGk79aTimBq+chXI61HJtccrVRG296lSbnmsOS2w27ksQCHpUrldvSqzzKT1phmIGM0uRsQ5vmyNtR4OcYqRJAevNWFEbD3qm2gKTK3vULZzWsyqR0FVpotw4UU41AaKsZq5bkhhVXaVPQ1NBv6056oEaIpG6VWEzBwO1TBs1z2sa8yZBJCS3GaaUZOtXBSkA9afOT7Mpq7Co9QsrXVNPmsb6FZreZCrow7H+vvVt4hg4qJQVanoyLOJ53ffBPwbeThpVvPJByYxLjnsQ3UVoaB4UsdA8eQx2F7qbQfYJJfJnuTKgbeFz83PRj3rulPHNYed3xDVf7ukk/nMP8ACpNVqbLLtBoRqmYAisjxNrNroWnvdTsg2gsdx4CjqTRcn2bua60teJD9pbwCqjda62zZIcpacDHUjnmph+0l8PPPEfl60Fycv9iOOBn1zUmqiz2eivGov2kfh29wYyusooBPmGyODxnHBzU1r+0V8OpncM+rxBejPYthuM8YoHZnr9FeUw/tAfDmRC32zUUOQArWT5YEZyPanQ/H74cSQCU39+hJxsaxk3e3agLM9UorzMfHX4a+Qsn9tTAsAQn2STdz07VYPxr+GoZV/wCEiQ7iBxBIQMnHPy8c0BY9Eorz4/Gj4aiZYv8AhJ4Mt0byn29cdcY60R/Gj4ZyXBgXxRb7gCSTG4Xj3xigR6DRXCRfGD4byGQL4qsx5YJYsGA46445qS2+LXw6uI3dPFVioQ4O/cp/AEc0AdvRXJw/ErwHND5yeKtM2ZPJmx0+tSS/ELwPHCs0nijS1RgSCZx268daAOoornf+E68G7Y2PifSQJMbM3S85/Gnt428ILcLbt4m0gSsdoT7WmSfzoA36KxYvFnheWXyo/EOls+M4F0nT86lj8S+HZGZU13TCV5b/AEpOP1oA1aKy4vEXh+RWaPXNNZVOGIuk4P51KutaO0YkXVrAp/eFwmPzzQBfoqsuoWDRrIt7bFGGVYSrgj2OakNxbjGZ4hnplxzQBLRTfMj3bd659M80u5c7cjPpQAtFGRnGeaKACo7qZLe3eeQOVQZIRC7fgByakoPSgDGXU01IqdKuh8sgTcyHY/y5IBxyQPyPFeL+M/AtrZfGDRNZs7q/3ajqgk1FYofJ2loXIxOMYBwCUz1GcV73Z20NpbpbwRhI4x8gA6Vl+LtCtdf0ttP1BWa1Zgx2MUdGHR1I/iBxii9tUNdmV1cg0NzzSQrk81OyKBXecxEu6nfMO1N3gUGUEUAKWJpPmJpAacGpgPQcdakqIEVIBmkwEkyelIqtipBGTTGyDikA9VPrUiF89cVAGIPNPVsmk0BYHme5pysV60kLcVP5auKxk7DSEDRsOcGnLjOF4FILdc9aeqbe+azbQ+ViGIHmmlWFS5pjuM4oVwaQiswqQNn61GvNIzbe3NFrgpNEpNMlXIyOtMEvrUqncKLNBe5BGH96yYlP/CwpW9NJQf8AkZq3xWJB83jy6/2NNiX85HNJsuMbGpqV5DYWj3Ex4XoB1Y+gr5V/aR+Ic11M3h2xmb7RMR55TkKOcJ9ODn8a9F/aQ1660jUbLyNXurPbatIkMWMSvk4HQ9duO1fHmoX01zqV5f3Ud59oc5BaJieevPr2A/WoubRj1LHl7Aq8MGOAQcEqpyxx6GmbzjG1xlGYncD1PH9KrT3UAlm8uO5KiMBN0Dfd79uv+NPm1CBnlVY7kIUXbiFgcD+E8df/AK9I1uWo5V3tlmQ55OAeMUQThoVXeOQCSQOMHtVUXMcj7vsl44bDj9wx2/7JwKjN1brKmLS6TLHO+Fvl56HimBqI/wAiuhB5JwCc7e361LG0ilcjj7p+bPzHrWMl5biRMwzqucEGFhj68cU6DUYPMClbkqW2n902R6E8dKQtTaDKrJuL7GchSG6EdvrUi7dwUvL5rDCMcEMO4+tZUGsWqtJHJFN5buA2ImyGHR+R0+tPOsWvmPHO8hj3AApGwIP99Tjp65496ZLuaJZ3HyqM8kpjqvqKWKXoyvGCPvA/eU/X09DVB9YsMlJbhpNjDbIisGU+qjHT1HI96cuq6XG7LNdL+7IxLGCDk+2Ofccj3oJNcqyAbW+QkAsB0PbI9f59s1OozhfMCq3HyklSO/PXH6j6VhtrWkRzSJJdA7QMyR5PB7YwQw9uQPXpUn9uaerzRjUIwuAxbOVA7ZHf6DOKQGxubfxKfnG5SzD5h3IP3T/L6GrcTp91sIwQMMr27Hnn6HP51irrGmo2G1C33bA5/eArjsx//XuFTLrVjhF+224bmUEOpG3+8OQR9Tg/WgdjWCxlgvIOeU8s8HsPrzn+WKYExwfJJBIO7rn0+vt19u9Z66laBI1+3wbZFJjxKHDL3IwQVHPJO0fWkN1YyIm2+RvMUhMOHEgHZOh2/kv1pgaBkXlo4kO4HgY59frx1Ocep7VIkjqFMMKBMbmJwMDGA33eh6Z69lA61nW1xZrtZrxdrHaCrqwlI7L03YPU42D0py6lArArdITvPKuHy/oh/jfHViML2oKLizupEZtcncF+XAIb0/3sdug6nJqaO6jARUuCm0nbkbkwOp4J+RfUjk1mLPCULGeMxg+WSjBsE9Y0P8Tn+JqtCa1jeSRo4pEj2iUIdyqR9yBD39SaYaFsXBaEsrJ5KIH2g7vlBwoPHDM3P0qXMjXEcclw/mCRIzls/MPnYg549KrJOqSG5uI4gIczTspHzSnhIwR2HFO86KHzDLcxNJZ27M+ed08n9O1AaFh9R1JovtIvJ5CYXcN5rkqN+AeD7VJ/al3FdPJDezwv5zRBg7Z5XKjPNVZVsreK7hZQWtrKOHK8fM3U8cU6+laOTUHhkw8C27huoHvQLQtw+ItRWQzRapMgdA7slwVyp4YfgeetWk1zXVVrddTvP9YFkQXrYZgOBnP8Q6e9ZN7MkM915kUL+TKsvyoVZo3HzdOSOvSmXEMMIlVhOnlMpZUUnfA3RhgAkr9T0oFY2BrmvLF5aanfmM/N8tw+Mg8kgN1HAYfjSSa/rTwCAaxq4iHY3cvHf+9+vAIrGlSSAupkZ2jfL4XBdT0lXoD79c1KLeTEgns0CrHtba4CBT/EoJwVPdcd6LsLGofG3iYQRR23iK/KnKx/6TIw49CG5/mPemax8Q/HDQpcQeK9S8yACQg3LjIOPf8Az61zpgtY0Vkf7NDld8bbtkeM4YAgEAkjqOMViXbRjUkV5IJ1YsWI5CAnoD2Bz39aiUpW0E1offKsw6VIGJHNQopBwalUkV6JyAQDUTcVKWz2ppANFwG4J6Up3DsaniRcU5l/KmBWG7salQuO9SbVoBwaYDhIcc0b1NOUoetS+VGy/KRUNpAQfLnrT41BPPNKbdu3NCxyIeRSbQFmOHjK1MAUXcTgDrTYHAHNQ65dNaaRc3EeN6oduRkZrnk2XFIsJcIyhgcgjII7ipBIpHWqWj+dJpUH2hUWZU2tsOVyOMj8qsEEUrJjcmibKmoZV7jigLu6UOGxxmhKxLdxYuRzT9qnqKhjD7u9WKGOKEMaHqooWMKeM0eYAcGnBhU6l+6GKwbD/ke9VP8AdsbYfm0n+Fb+RXNQ3trZ+L9cuLueOCKO1tQXdsD/AJan+tBR85ftxy20mr2kLa3Hpt3BYpcQIxwZ/mlBUevUfpXynb6zqTNiXVYl/wBplzX1z+0xY6N8SNbsfs4kUaZAyLMybfM3tnjvj5e9eIan8IlVIjbzElpAD9MGsHVimaxg7Hn7ajqDAbNcsTg5wDtz9c0j6lqxPGqaaTj/AJ6gV33/AApqRhxKfypjfBq5A4l/Sj20B8sjhl1TXEHy6pZD/cuB/jQ2qa7gN9us3/7a5P8AOuyb4N3vaQflUbfBzUMcOPyo9rAOWRyceteIgcLNa5/3/wD69OOva+uNzWbHpnP/ANeukf4P6oB94flUL/CLVVPFHtoD5ZGEuv64W2iOzJ/3j/jSf2/rUKqslvayMAPmLHJ/WtpvhLqwHb8qif4Vaug5B/Cj2sO4WkZ0XifWycJZWmRj/PWlk8Ta8CFks7YnJrMi8M3HzKyDKuyknPYkf0pzeGj54jU/Nk84ODj3xVcyK9nKxoJ4q1oHizh/BqZJ4m1Rz+8sYs+z1UbwvIoJzngfxVC3h2RX2hnPJHytk/lijnQ3SmjUh8VajDj/AIlkRHu1WJvGF/JEFk0G12juBWOPDdxgYFwcjI+Vv8KRfDt4zlF83qQeWFHMhezZdbxG5zv0WL1PA/wpD4gjI58PQD3Cj/CqQ8O3Ri375cAckkimf8I/ebd26QLnGQxNHMg9nIt/23EGH/EkRf8AgC/4U9detAMNoKHnghFH9KoDQbwruMkgHrk019Guk/5bODx/FT5kDpytcvtr9p5i7dDjEfU5TnPqKl/4SDTSu1tE75yFHX1+vvWZ/Y2oZIFw+Rn5cjI/WmnSNRDEecx4yfmFHMhKEuxfOvWJkZTpR8pjubk5LevB/WpF13TD5gbT5sNgufMbJPb+Lmsw6ZqCc+e2OejDmopNP1BcHz+vTnmi6DkaNs6/pLiTzbe7/egeZ+8f58dM/NzT5PEOksG+S/DSAJIfOflffmsMafqWR+8c+2KDZaoGK9fooNFxcrOgTxFp43f6ZqC702NiVxlfQ0h8R2a8rqOo/cEZAlYfL6Vz5sdTHVR+KVDLDfxqSyY/7Z0XQ+VnW22p2oszqAvNU+yxkW5kEpxkgnae56H1pqeI9NiCtHqOoho1Kr+/PKnsfl5/GubM2qQaF9lVV+zyyee3y55AI/qarwQalM4VY4gSM5ZQBjGaZB11vr1u4CLrNzhQQoeYk4PVeV5HtStqFmtsYrWcpgD7rHaVPPJ98CuO8vUFPEMZ9woq/pjToWa4ihIxtEW0/Mx78GocepE2fp9vFKW4qJV70pYjtXo3OUdk09c/Wq/mGnKzNTAtjG33pM9uRVcF808l8cEU7gSAc8HNIDzzmo1lOenNTK7N2H5UXABg1KinHBqIg9xU0LDFJgTRsw65qXeCaizkYxScg9TWbQycY7cVh+P55bXwjqE8cbyFIi2EUsfyFbKOR1xWV431AWPhueYsFT7rtjOFIOaiSsNF/QrlJNLgkTJVlyMjB61o8MPasnw3IJ9CtZtynMYwR0YdjV7eynApct9gbJQrKTigM1Kjk9uaCxB6VIhRu9KUtjqKQSLil3A9DSKuN3q9OXHakwq9q5P4xa/feFvhlrfiDSmjW8soVeIyJuXJdRyO/BNAJXZn+MPiTY6XLPZaZGLq6iJWSR/lijI659cf5NeMaz4uvdY1eWazifVdRkxucLiNQOnHAAHrx9TWLe+f4g0G21LUJna4vXW4kMZ2rvcbjgD3PfNd9punWWn24gs4UhjBzgdz6k9Sfc1nTg6reuhrOSppdzkhb36wzTahIJLtpFD7TlVwOFHsM/8A66yvEus2mj2sU12WVWk2gKMmusf999qPXFw6/kSK8k+PRurXTLK4tYfO2z4ZOe4x29/51xuK9o4nVGXuXOmi+Ifh3Yvz3Q45/cmpR8RPDv8Az1uPxgNfPMerayTgaNIcegNSnWNUUfPo0w9eDW/sUZ859DxfEDw6zD/SJBn1hNTjx14Zwc34B9DE1fNp8SXCnnTJc+mcU0+KJ+S2ly4HU7qPYIOc+km8c+Gj/wAv6/jG3+FB8a+F2x/xMYx9Y2/wr5sPi1f4rFv+/gpB4uU/8w+X8JB/hS9gg9ofSv8AwmHhk/8AMUt/xVv8Kcvi7wswKtqltj/db/CvmxfFYx/yDZv++/8A61J/wl0a5zYTD/gY/wAKPYIOc7Sfy5ri78uCdlaeRkaNeGBdiD09MULaF0YiJh975XiXj3Hy1BojSXOlJclxb+acqrdcZ7nFaBaGb5XaJ25A25IX9KwcmnZHsRhFxTfZEBsyqn5Aw2d4wMdP9mmfY442MgjUMSSr7ADnHsv+c1YW3DucyIwC4GcjH6VNIuCuJCpGfnVAc8Djp/nNSpa7luPu7FURKEAdjGxX0zu5+n+cVI1irIsZZgeP4M0hTESjcVO0/NtHzcn8v/rUqkn5YYY3Ac/LvIPvTfkyIu/xL8CMQQ7Np3uoUnhQMDqahMMLHcJCACMZUAfzq1HdEBY2hVnK8AMcjn61MocyM8KnzDICZC/AHfjdRfuxO7SsjO8mFgJGCK5zyScH9aTy1yQsQ7A/N/8AZVYZpt+3DAZKlxcrjt2z1qUf6slZuDgHcc/j1obaGlFvYo+W24gnCgE/6zp9fmptxah4mLnd8oxtk/nzVszWTvthuo9xYjaPvfzpbpkRCJd7rgY7Amjmdw5INO9rFH7NH5bSMQuCxxng8duf88VFF5DIGMUpBXGW4HXt/n1rSkjA2bIX6k7Q3yH/ABqYLugAeAjA+75QIHPbir5u5l7N/ZM/yVV1LRnBfruG/H5Uk1pHtZobdc7eoQMf5VckWTcD5O5d3DNEAf8A0GnNbI0TYt4U+X7yRnn6/LTVyZ2Wxmvbu8ir9hViu7P7o4X6HbVS/sw8Mh8sMRGcgjAH/jtbqWygMrLHGASdqA4HHuKpXgiNtIu5nAU9EGQM+mKObXQFTfKuY51LMTeH42cAExsvHJznp0quuiauFA85xx/cWtuxSP8AsVC2Rw2G2n1/SuhUSMo2ooGK3g27nBXVkjhG0XVlUs0z4Ayf3a0X0bRkxwRsqsi/K2CysByc+/px1ruyJMH92CPSuQ1K4aW5HmFotpZtq4IUdjkf/qpS3OV7H6OKSR6U9du3k/pVWKTPU08yYPevRMSzsUjIxULZ3fLSiQbc803zBnqc0wH84+YYpOT0NGfM6GlWPA5ouAAAHJOTT0bnGM0qoByeRRhQeKLjsTiMMvcGmiHacqTRE2Gz0/Gpy273ouFhqsympt6sBuWmIjt93H507awyDjNS7MBjkA8dK5z4iFJPDctv5m1mIJx6AjJrpD/tJXM/ECCxk0ctcYVlBMTFsbXJAH86Uthrc2PDltcQaHaJJN5pMYYHGMAjOK0F80HOzIrN8LKW8Oae3mH/AI90A/BRWpGrAj95iknoJ7kscrfxLT/MVuxpV3eoNLz6Vk7DuxoVM5pQBRn2NBK0ALWZ4v0iw17wvqei6pCJbK8tXimX2I6j0I6g+orRDCqutSeXo17J3W3kI/BTSsNM+WdM0oadplhp0khaW1EcDEMcMy7VPH1FdqZGrnPEMkdvqtw8jbUjvXZj2AWUfpV5Nd09l+WWJvpMpqcNUjFPmZdeEpNcqKsNtve9bzplzcyHCtgda4L4r26q2jqxaUG9jJWQ7h95fb3r0S2kDpOy8B5SfzArz74xP5a6U/lyS7bjdsjUszYKnAAIJ6Vyb1LnUrqFijFBG9/OPJUKFUDY0gHf0jNW49PiY8K4+rS//GK4+/8AESxrM0el6jC7FcebayKOnqZKor4uaP79jN9Akg/9nrrckjBRbPS/7Em/dmK4AG8H5ZZs/wDoisbxL4dEVveTPqF3sMDu8Imk8s4X0KDrjn1zXEXHi7eY9kFzEQ3+2e3uTVC/14TwTDfKWdCAHB64+lZ+0L5C9oUOl3VndSXlhYlkG1fMjUnpnjcRV67/AOEYMYWPT9NjOOSsURH/AKHXIW11thlWRiuQMYIHb/dNSxT2wRc3m31+7/8AEVPOy1TXc0BpWm3t6IbSOxUYyfkjX9fNqlrfh+3tYJJ1hsjsmAIWWM+nYSk/pVq01bTbUMROGbHULyfyAqrc61b3ELxR3ExdpVIGGxjj1NQ5yb0K5IpGzolpENMikkLuTkrGWG3qfarK8BVihRQDnAbj9FqvozbNIt/NhRsk7VK9cnrnHvVloJmK4hTocjzAo+v9awbV9Wesk7LlXYlCs42tGhJHIwSB9KilWVFAe3hY5O1uhxU0LttWM3QGAMgSZ2/41BEjSyK7oyEM3z+duB444z/nNRE1qWaVtf69CfEcFsGLZfBwQQM8/wCfypkc9x8zRwlVB+bNwOn6+9OupVWAf6QYyB3iBz9OarKkjN80jsSzDbtC4+vP4fhTS7kNpPQuIZnQM1yVT+6Duxz65pZIxJGFklOARyFAx9fmqtBOin955bgLztcjH61PBdRzCQQeW2CMlMkAn1yf880mmXFx2IJpIYRs3xse5Kgnt70m8lCVCD5Rje5Ax6gVIi3rqWSSLduPVQR29+tNZr5SPNEYCgZJPB/CnYnmK6rmc+VEXO7JKpn9avxiTeQybyFG0OuR256VBmRpPmEa9fnG7P8AKpEBLlRtJHUsDjB98U+bUzVNWuR73bcs/lIRuwGBAx7cVFGyzSlQsb/L1O4Ec9vl/wA81NdNbH5druy5OB0/9BpqpCqBwiK2MkcZHP0qk0lexHK21C+hLujiAZnlK9M8Y/lTWaERlnV1jI745/SiMN5bbIgQe22nRhvKKs2AGPVQOh4/Kp5kjZwkyJYYrlmZrOMxpkgFc9ueo9qim/48mWKFVRUO0AAY59/881bdnOQk20r2B5FVNUCyW7yTMzsFxwOn60Xu9SFBrWJmWkbNoR2EggMeGA71rG5vEQN/aF0ABk/MD/SsrTiF0Td9oEQ2OMEfeqvc3N4S0ZY7eh4reMtGebXjdRN77ZeSDZ/aVwwI5AI6H8K5e+uprNY4UvVSIu4XgZUdwR+Iq1HPd+UYo12jHAAwc+1ctqqyK7SSbsxk5Eg+bd3oi22cdSLR+l+5/wC7TgW+lOWNj6UFeeTzXrHMAU+tSAetIEOOxo2g9cigY/aw74oXcTy1N6dzUiuvoKQEsYXHU08MvZefpTElx0/lUnnZGMY/CgYAM38IFV4NV097lrVb62M6ttaPzAGB9MVYDYPytxUiJFKw8yNX57rmhjRUOsaYusDR/t0Jvym/7OrZcL6kDp+NaKLu61Q0DSrGCI3ENlDHK0jkuqAE/Me4rZCjHKVm5jsQurKO/wCFcn8U7WO68D6hHLGjjCthxkfKwOf0rtFQdq5r4oBh4OvguwZjK5f3IH9annBRNHQ4/L0ixjXaFW2jAH/ARV/AzzTNLiH9l2mQMiBB/wCOirBjz16UuYHFjMsPuqKcpbHI/Kjaq+1KRjpSuSHPuKjKtu70PIwNMMxA6EGmkxMVuvUiqPiP5fDuo5bpaS9v9g1ZM+SNwrO8UzAeGtUx1+xy/wDoBq+VgmfN/ixVun1SN1DK/wBoyD3yat3vhTw/FYfJotgoEeGPkqMHH0rK8S3sVrczrL5hM0ssYKJuxknk+1QnxZdrbvGGt23KQzFWU9K5aE4xvc6qsZO1jf0valkFXouAB9FFcL8X7TUb5tHi0sxLcmdtvmgFeg65BGK7LQLuO801ZoclS5XkY5AAP8qwPHF5DZalpFxcSeXGJmBbYWA4B6AE9q5o25zZ/Ceaa34Z8bWwH299Mw5GPL2Dn8FFVYPD/iM4zcWo/Bf8K9N8Q3ltrUkH2GZtig7i8Mgyf++aqJpcyqMzW34uR/SliHO/uFUVG3vHDHw74k+VxNa/KSecD+VVdR0fxMttJ+6tpflIwHOTn0r0VreQ5XzFZvbJH8qii0fUDPHKI9yCRGbnHAYE9fauaPtr6r8DeTp20f4nkEGk+IGWVDaGBsAkb8cY69qG0zW43USzGMgdzmvX9d0a6uLvz4IV8rYFOZEXkexINc9faHNvzJJbJ7GeP/4qtajrfZRNP2X2mc9oHhnxFcRSS2lwkikjcdgxml8S+H/EWnaRJcXUccqGVcBYVByffr2rvvDN5Dpdm1uwSRi27KTxen+9T/FmprcaK2YMKrq5LyxkcewbNTT9vdc36DqOjry/qef6d+90mzRd+Qq56jPHNR/Z1b/WXMjnpwBxz9ef/r0Wn2d9OtImhhlUIuAytkEgZOelOaxidx5kMD8YXaCu3n64rSLSOydNya0v8y1iKJVy5XGOSAP61LDNH8rrtdgxwc8Hj6/5zUdrHLDKzLtwSPukYHX3/wA4p8U14sh2gxjn5jcAjGPTNZ9bnRFtRs1b+v6/yGy+YsrOoi+VeFOc8ge9EEyzuxbIZGbbg8j6881C00kjsP3xYEZG/JHA/wBr8aQpIX8ySYsob7vk/MB6ZzV9LGDd5XWxYWW8XAcswxwYyBn9aZOrylm+2OGyOPMbAHvUSXUafMqSlcAKQuB/OlDr5h5dmOCVEvA/Cmm0TJRl5kSQ21u26W7ctnONzEfkathkClomYjjnOO3vTEVAQGWSQHp8xJH6Uk0s0eVjtZCCerIWI/Jal+91NIfu+lkRNIZZMSMdvJLJP1/SrFvuVn3xSlCMDLbsnjH8NRlmyQFQRnOfMj2n8iKSDcXWNmjKDr1JJ/Lim2ChqncsSSS4IEIXPQeUMD8ccVnSROJPMuI4XI6htvT0+7V1IjIiyI4IAPAUg/qKZH9m80iYMxH8WBx19qIt3FOEWkhsF2OfJWFAD1DsM/pVkyt5fmFixxwVQEe9Qv5ULnYcq7/fbAx+ApnkCWNlhdHOR97cR2Pc07K5CvazFiktpJGUbgxOCrAZ4qK/FqsTsWyxXgbjj+dW4WZg6KAm3sH7+vJqtcWsyxuzXLMAh+USAf1ourjUXyqyv+BmWWG0Y5iZgFYgg8Dn61vX9+ILUMpspCNv+ss4zwe/3RXP2kyx6OyuWGUbJHOOat3ck80SQrcJKgUchMYx2q1KyZxVYpuNix/a1wxAjtdNVmGQy2aqw9wQeDXK+LLmaeFWa1t4ViIBkhjKu3+8c5NdHfBYrNJIh5LIo3yZBwfWuP1q9iWCYTM88rD5SHxtPq3HJpUZNs5q6S6H6MaX4n8P6mitp+t6ddA9PLuFJP61rBq+R5/AdnoEMNvbXc92+DKHuGHmBjDkKCMcBhmu++E+ueNrrWtOF1rE8+mvefZZo5nDtkLuxzyBjuK9WM7o43Doj3oSYp24d1p23jpSeWWPeruQJlPXFSLtPY0wxYPApyq3pSGPC4//AF09QPSmKG7mpAV9aAJo/l9B9anTaSP6VWRkqVGVeaRQuiMDp0XUZLf+hGtAY7CsrRyBp8Qz2J/U1oIy4rJoonHSuR+LJk/4RCYRhG3TW6lW7gzxg11YYeorjfipIo8MN5kXS4tznIPH2hB/WosXc6rRVlj0u3jmjWN0jC7VbIxj1q5Va2k/crlCgwMA0rzADjNNRYuZEzFcc8VE0yL3zUDzAjvUbSjsKtUyHIme4XstVppCx6YppkNQu7N6mtoxSM2KwbP3jUV1BHPazQTL5kciMjqehUjBFSBGanFHKNwTwa0bEkfL14wm1aItyC8rfqK00gj2/dFYisft1sT12t/StyF8rXz8leR6t7ITSQFjmA4HnNTbu3SbUbMOoON55+gpumtjzx/03f8AnUu4f2pbeux8fpQwNA2cJGfLXPriopLG3I5jX8qtbsJUEj4BpcoczKjadbMf9THx7UHS7RgT9ni/75FTh+DUsb/LSsHMUBounHlrG2J94x/hTho2lj/mH2v/AH6X/CrjSAd6XeKpIVykdI08ZxZW4+kYrD8R6Tp4sJ2NtEAEbPy+1dQzgisHxg+3QrxvSFz+hpMqJ4zaQCOzt1XUNyhF+RXx26UlwzMQouJcBRkbc9x3z74/GmCSGK3jcEI6oCQW56c96UXSzAyRqksxUZCueACOoz/niqt1PQ5rLl2fzJ5ZvuLudckA/u/lPHrmh5rWE4mkMbEE/Ocbh6jmo/tytJtaIBtwBG75R+tTeU2CWRRkHB68e2T161K8za73iVtqtIf3jFTggqxDAED0P+RirESKqFFWV8t97cSRUbmRo28tjGNo+Z2GD+X+cVMZRGpj3cEE7mBP54FNtExTd2yOSIE/KtwowPusNv6mph520MAq4IwWGMfjUDhWB8xYnJA4QNg/pUc8SqpCtgMc7VYAHA9xRZPqJNpXtYskxTfJM6Bj3Vjx+OKIY0w+xztTBywb9Mis22SSRgqxzsm3IzIvBz/u1dMnlrtmiumHAB8ov29lqnHSyM1VfMpSVh0rRMvmLIW2k/56VFHdZZfMyFxnO7J/lUdvbxyRLPHGtucYIaHGfzqy0uEEW9ckAYAC7vfNTZbJFxlNvmk7IbIZPLzERNwcqy81BbhpLcRyKikA/Ls4UZ96klj27TtGwZZ283cR/n+lLbXVpNIY4ZXJAyCsecfmaabtoJ2crSZMhlR1+dXXdjO5VwPpnmm7pHV1WR4l78hsn86S2kjWSWMSGXcxB+UL1/GpLhoxAYFEajg4Ytn9DRfWwct48wo+z4KNKQwOCBwT+tU7tvKjcxybEAPBUZJ+ual86bkraDy1OQ2MnHfv7VDqU1w9ozWtu/I4ckY/Hmi3cOZNaFLRLeS7to4MACRtrHnua9HXQ7yNNomgIAwN0P8A9evPfCL3Sy2qo0XEoMgYE9/avajgmri3qefXWkWcdf8Ah6+u7Z7eSe2CuMHEJBH05ry7x9oNzYywwu6Mqoyo20jcAeS3HPoK+gdvNedfFWWy1DTZLYNKHt5Bn9xlWPI4brkc8DuKpJ3ucc1od/qunzWcVtDFe3lypd5F8yRiWBwMAjt1o0/XNP8ADJtfGKsnmW07q1h5mG6cOfbLVX1GDTvtVmsMdsGSH9wqsAAvyFQOc9MCsPxy2jXXhSKVBOmqGRvPhXhBHkFSueOec12v4SF8R2tx+0PrzzW7QaVZQxtj5JI3Pmn2YdPypn/C8/iM2pi2h0jQzIxJFtg7wAMnqwP9favJons2ntbjUrG7mj+zkRR2k6wBG3n5sLxkqMe/GaddWvh663yT6fr6yc7HkuA4UnOCcnnmktruRPK+x774b/aKt7+9j0/UPClzBcMfmaO5TywB947nwOB7812uo/GX4d2UMTy6+heWISLFHGWcD0IHQ18cDS4lsFWObUXu1clZFc4UegUfh+Va3w5j+1nUrLXtNhHk7XguZ42DzZOCozxx1rOdf2cHK97GtPDyqSUe59Eap+0R4RhCmwtb25G4hi6hBj2681zd/wDtN28Mzm38MmWJc8NcgNjtxivIfiZZ2On29idLsI3muSwlk3Mx4Ax0PXmuFgmjaQi4sSysCG2M4IPp7VhSxU6sVNPT0Jr0JUZuEtz6NuP2qolslaHwi5uScENdYQfpmtvwp+01oOpK9vq+hXtldkfILdxKj/jwRXyjPPZ3l44s7G6gij4VfM3ED6kc1Fpc9quq2i+XegGdB8xAONw9q61OXcxsfoHaePvCdnoUN1e69aQqiHzFZ8shHLKQOcj09xXMXHxw8JxzPe2EOqahCW8gPEuFLLgnCk56MO1fMniJdP1DVtTY6hFFcR6hIiwHgsMH5vUgFcY9xzWKLmdtNgS3uXjHnSvhgY8nEYBUDI7frUzrOKHZn3f4b8ceH9ds7e4s9QVRcD5Fm+Rs9xz3zmsz4w3Df8InNsZf9bD39JFb+lfH+jXE2n2gvfPBvWmUeXIc4TqW3dj09xXqfiT4p6OvhSLSrfzb6ZmQkbxtjyDlQx5OM+lXGspLXcaTPqNZvkXJ5xQZh618f67+0B44s/EcsttHb/ZF3CO2lT5Bn7uT1JAr3D4TfEeDxR4Sn1XWpbSwuLVwtwu/CpkAjk+ua1hUjLYlnprTAjqKjMnvVeKSOZQ0bq6lQwKnIIPQiuO8X+PtL8N6lp8VwyTW11M8Euw/vYHAyCykj5T61bko7gk2dwGzT0bmqcdxBIVEdxE5YZADgk/hTzNtUuzKFHU54FVcRfTFSSSRxwOzMOFJ/SuC8W/Ebw/4bvoLG7nae5lYKUgw3lk9N3p61LB448Oavp96NO1a3leOByw3Y/hPH1rOTW1xo8A3Z1GJfSMn9a2YG4FYKN/xMI2/6ZH+dbEL9K8Z7novYWyf5piP+ez/AM6r6rDFdajZLKgcDcRntRp7/JMT/wA/En/oZp8rA6lbHtsb+YobGjRi02y2j9wtSf2TYnnyv/HjUsL/AC1J5g6UJsTK40iyPRZQPaVh/WhtGtOz3Q+lzIP/AGarQk7U8PTEZ50W1/57XuP+vyX/AOKpf7GgH/Le9/8AAuT/AOKrQLUF6Bmc2kRKPlub0f8Aby/+Nc14z08R6Hek3N2w8l+GmYg/Kfeu0Z+K5jxyw/4R+9/64P8A+gmpbZUdzx6GKSWJDI4gZVwv7wfyBp1w8jZjNxtAAG9ZcA8+3NR2stnhNszzjaRtyCen+fwzSxujykQwAgKMhRyOe5FHKz1PaRbtdXHzB4yqyFHZiNhCkggDnr17VIi7lSWRSuM8MMD8jUUtwGdVNs4ALDJI29unP+eKlBBtlTy2wVJG9B60NOw4yV2h3lk7njZJEZAAA38uKjgCOrxlZSCWx+83P+W2pE+0RxqfLR0+UA7QCOO2BSZ8xtyusTMDwVxk/lTUrEunz21+Q2SG5TLxR3BQqCFMe49v9mluklVcG3HPZosAceuKcvkJIcyKX2jna2CMj0FNunKgMke/72RuA2jHbI/zik91oNWUZe8V4Ypyd0kybUXouAMfgKY+ZZC29WMZUhsZOO3GKmV4Xtt0hlxt+/uHy8+gH+c07T8tNJsw8XHzHIx74/z0qk2rtmcowdop6feNS4XZvYOAB3FRGWO4lyd5IxhCo5HB65q6ZppLchYY1cccEcn65qONTt/fShXwAV80A/oalWTbLblNKO5TN7IrJDtVwcjHAYcex/zipLdt2RFCWfHBD9PX+LmrrzTRQY853XnIDZP86rrNHLCu2VtwB+UHcVGfr/niqT00RHLZ2lIWB7oh0mkSJsnGHHT881Ikk2zy5HfGOd39DVOSTyM/dcsxwzjA/nUkVyWsjILVjJ9Tjr2olHTYVOrrZvYVEmldkQMq5HBiO5h6A5p0thc/Z3cW9yYlyGIjb+dUbrUTaSRXf+kI0citgccj0zXey/HmCOMQpYXlzbH5WjlCsw9shuR9RTUG9zOpX5H7up5xo8zWyRSrDJJtkH3WwcZr1m21u5kQN/Zb8/8ATZa4GxW31O5gvrMyW6ahcO/lPgiMF+AAB7+ten2mi3ULvDKs+EOAyW3B5wOS3/6q2hCTbsjirzVkyqNVnYc6dIP+2grC1jSdN1PVk1C+06dnWFoSgkwrA9zg9Rk/nXXy6Lc/N5U0jsGAKbUUjjJ69RnA/Oqt/Ztax20jblaRmVlLhgQAD279a09nJK5zc0WY2tX1iurxdEltVTDds7V5I/CszXNasbu2SJ4AlyFKSTxP98E/0HFc9rWpRTXU1yWQzSMCOOgxxmsaTVLhSPnVWUjqo2kelcMsRUkmk9DWEYx1Z0V7Db3EMAiZH8mMIqfdOPXPr0q5408TaTcaFY2/2WOC4tSxkAGc56fN3Nc/FrNviPddMFIAZljxtPoBnkVo3a6bcWkKlopULEsqxqSffkGsIVZR0krmkoqWsXYyPDHiBUvZSMPE6EYdeFB/rVy31iz0+4guLO3ilmjJy0gYh8+o6f8A66zNbSFL8rHbOsbDMYRBhgOpGKofbiPkGZIFIyJOCn0FbckJa2MlKpD3bndab4ha8kdb1YhEc7RGuNhz3GMn0robufw3/Z4uY3DXDIcwlWjCnH948da8y0vV4TKoiHKnl1HI/Wp9b1K7uLgubguU+6c5AqXGNuWxcKkm9zQj1qxjjYeSkVyrbhJtHOOorp/C+uaVcahYx3Wl21wzSrvJGC2Txg9q84FxJNAJCjqm7DtkZB6962vBi7/E2mQs6srXcecEZxuHWs+S8kbOpoz1LxPpeh3dqt5Z6bPBfu7qrAr5c7iQqzZ25B46Zx1rm7/RL6LTFaSOG3jtkdjgKc4bBA5znpWD4qXVbyVYLS4u2W3nuODu2jdKTgY+tUrjSNUmh0iGR5Y2Fq/nbiTljNLjP/jvX1r0owjJHFJvqeneHfBeiavpVtqLeILqC2kQB5JYYzGjHqudwORWy3wCtbl4ri38UsFU7gY7MFSccH79eUaf4U1X7BbRfaG866L+VtkKRFgPRh165Ppiuxs/AfxIvPDunJpGqlXhEgmK3+0KxbIHHXiqpwinsSzpL/8AZ9N3aNbN4slO4/Kz2X3f/H6pwfAvUrPX4I18S6dfaSsySXdriSNivGRtGRnHfPeq/hLwL8XrDxNplxqmtPJYQ3SPcqNRZt0YPIx347VZ1/44arouvXljF4PjuIoZWQ3AaRN2CRk/KfStHTjFaEpI9M8Sanofg3Ro1dNQj0SBfJkktZ2cQAfdUgHK8nrXy/8AFSfRZvEfl6BfPcWpO4XpkLvLuAID57qcjPWm/EP4jax4gnkWDUrexsbgmeWxjyI1fPIYkDe3Q5rgmvnZ3bMTb5Mlgo2An2xj8BWNSTloVex7T4OtfBep6EbnU/E2veH9egUlZIZN8UpxxtOMj8x9a5JvFXiDwx4h1TR7DxRf3lm0j27SvKzJIpOSwBJ6+tcp4fvrhLj7OY5I956LxtJ717Ho+m/Dq90O0bxdp+tQaz5LvcXVnIuJFX+MqcjOMcgDNRT5vhHocDF4guljma4macFhKv8AExbp1Ptjj+VRaLq0gnvrhi64tjIQT82PNjzW/f6Botr4pmt/Dk11c2AtTdWst64WTHko+CAAMksfwxVeO7im0HXPtOnC3u/sxR93LDa6YGcD1rrqZfiYUVXkvd0666+RhCtTlV5FuPk8fNDdJJBo95PGqYJOAOeeCM1bX4oso/5F+6B95P8A7GuY0qOS4XbZpJPIFDEKmSB9M1oQ6fqhfMtncE7yc+VgD8M1w+aR7UaEW7SkbVj8R7ER/v7O9hZnZ2UQlgMsT171YPxAsZtStktLS9mcK2V8oq34DvXMTW2oQRM8trLEigDLowySfXNWPDLLL4ws9qgBY3J5zznHqajTqi6mHUYuSZ3kXjZ8f8gbUh/2xb/Cnt46SM/vNL1Bf+2Lf4VsQMoQcVZV120ro5DnIviBZgY+xagx/wCvdh/ShfiEgcZ0u5VSQMnAP6103mKRWTfosmqQjaDgq36NTugsQ/8ACwNN/it7tPqo/wAaB8QNJJ6Tj/gNayxx4+4v5U/yof8Anmv5VPMOxiN4/wBI9Zh7lKx/E/i3TtS0a8trWRnleFwq987TXZGG3YYMKf8AfNcn48ggitXaONE/cSZKjHamkpMNjz6zk2wpHDbEnby8ajrj1zUxjmAAVpozwDs5yOevFQWI+VVeGQHoCU/rinz2b798c1wvI+VZQq/+g0c1nuem6bkk0rkk+x1UEFmzgZQ7c+5xUcEO63VCI2YA884HJ6cf55oit5mi4a4UlidhcEfoKfbqWQREMTg4Dx8Dn6UN2VkOMby5pKxOEj2I8qA4Iw2BxgdsioJYopdsgilhlCnDRup3Ejpyv4VM2ERPtAiIBAGUHGOmOKja4WKIeZsicrkLnIP6Uo83Qqo6e09BjXKW4EJDiQABjsyW984xUV5GsjRhrWIqCSw2gHt39/6VPE8bR+Y7O24jCg9f1qD7UBEdglc88gDj36/5xVK6fuoykoNe+9HsSwxhVXyYkPyn5d4Urz/9f9aWOaVXbznZTkYKvkDH0PNVU1DGNwZuO/GOfrVmSSEsshgySf4ZGA/nTd18SEuSS9x6Dvs0eAWkkfcp7fXj71QC1jMmUt5EO3JZxnP/AI9UiTKyArbFTtPBfn/0Ko/trBiBcIvzAbGb56FztCfsovyJ5hK6jkKi5+UMwJ/I0jfLEEaFSApx5ZJY89zmmQ+ZKC01wYzkrjBGf0/zzSoNsrCTaVUYzggfmaV3sU0nZpblhixUfuosjOMqDio9sjLtW4x0yq8Hr9KjaGFpPmaTGeAsnH8qY0iwg+XBNJjGGyM/ltpJX2Zcnyq7Qy+t2kI3lNu7uDuNUr3T7VELCNVJH3gMVrfLOFZvN4bPzp/iKzNVaXeVNkPLKdlBB59cVSu9DOXLFc1jS8Kb9uiJHkr9pCkZ7bhXv1/ZzxtdzCK0aKWQO6urknB9j1+gr520iSePSbNrf92RK3R9pXkdDXonnXzKVk1fUmUjBBu36fnXXTqqF0zy68OZRfqdtb2zG8CW9rZxKY/ND+WxOSSOSQOeTxnvWb4ohazs7CFmjwJHxsTaANvpk+9cYiTy3twp1LUgu1f+Xt+2femy6XucSNqGoORnBa4Y4rSpVS905oQvqbz/AASMkyzW9/cQW5OPnIeQccEY9Tj6A1s33wN0BNNM8OpX6XSQM0hkKurMFz0I4GaX4N+K/GXjfwtd6rcXCWjQXPkxiG1RlkwAT948H9K3PFt74wsNHmuItY01V2Mrx3UKBsEYGChP0+uKPYx6oXMzhvCfwRgumt9QuteMYMSyC3hjBdcjuTVvV/h5d6RZXNxeTxSWke8KY1PmMACQTjpnFM0PxD4nsZDeQ6voCxywxRiOZyGUIuAMY4PPNdINQ8c61pcnmLpRsZkK+bCpdn5xhenepeFpzexSqSicVH4DmmDTwXE6KPlV5VA288nbweoHX0rh774VyLqpik1iXzJcuCUHzHPYA/WvV/jLH4jT4W6heXUUtksPlMoaMJ5i7gOMHgZIrBGqJZ6fo9z9gnupns0kEzYCxls4Gcnjnngdaaw8adx88qhx8Pwt1ewj+0Q3zGN8AblGDnPvmpLf4b65dM6m4mLHJPkRAgccdSM16dqc2uQeHbC5t7K0lv5CPtEUkwWJOCTtJPPaqlj4k8WQRhm0PR9+cbftycj1+/SdKLdyVJo8g17wB4h0ixa61B0hbIIjALlSfuh9uQpP1rqfAHgnXJ9TttYW7k8uxuk+0Qy2xi3ANyUz1GMH8a7fVPFPima2jil8PadmSeFlEdyrF3Vwyj73qoFdJZa54kuhCt/o9naCX76+c7Mn5Lj9aqNBN3sJ1Gupm+BbNdK8P3LXV7u828ebd5RDAn+HaepGKf8AaF1W6kghkmiSKJmZJYtm4Y+9VXVbzUNQbyxBA0iyssqRMzLgqBkZAPHfjv8Anbs7HyLVzExZIIZGeZkKl22njnnvj6CtUklZCvc4KXwb8RLiWZY/FtskbyblSSHeFAOQOR2re0Hw58XrWMw2nj+yjXIyotRgnH+7Wn4z8a6f4NNpHqFvNcTXChlSNk3Bf7x5OfpSyfEL7Hp8WoR6DdpBMiuJ5DsjUsPl5x3/AK01B3SQ20SLpPxsXOPG2muo6brcDP8A47VHVofjLbhyfFWhxW7g7BIEU4/FKH+MTLbxs2j2xPm7ZVivfMwmM7lIXB/OszxveW/jO0tW1Tw3rP2aGKR7V44ycyEAKcDt3roeGnGSjUVrkQqRlszy/VfAni9prq6il0y+eFRMfImEjPuOMKMepH9KzPFHw28Z+E9GtNT1m2jgjvJ2VLZZfMc7VyWZRxjHvXZ+HETwvqVtfaR4Z18/6OBeRvE+JJA2R14xmr/iX4gfEvxRp8ljf+HY7W1QM0US2pO9ipUAk+zH8a469NU5WWppZXPOfCthqk+ofLp7ObciWdDHkbQCckHjoDX0Fo3xE8IaR4TsvtngGeeXZ5bkaci7+MsQzcEHngGuD8E/8JlaXrXTaUbWJ4f9IDRhd+ORz6V1On/2H4p8TPpE0dzJps0cklmiytA8LkbmKHo4yeh/hzjvWNK9Rfu6burtu2n39CoSpR5lUfocR4h1S28SeJL3WNNUaPYzExwxOFXZG0cabcfdUfK1c5qNxNbTahFdTNNJcQSqX3cljJGQTx1wDx717JfeGPEdl4fuLXV/7GexCKkJttwkLdADkcDvkd686+KMWlhm03TDDusBHHKikk+hLOerHHIAr3KmZRrYVYPl26+iuefDCunX9tffoO+EMjWt9LcL5W5IsBWTOcnqQa6eS4fef3d6OTyJVI/nXI/C35ZrtVTYBGvBPufb2roZ4LhnANnEck/MYk/xrx8OvcPXrP3yHxiv/ElUtcStukTiTDAflXP6NNbWfiRLlpGRY7dixZCe/oPxrf8AGIVdFgTYGxMuAo6cGuWgJW+vi6uu3T3PzjB6mubEL96dcJpYZrrc7C28faFMyxxalbkngAxyD+lXW8cWdrCd2uiGEfwruwM/8BrwLSJwuoxbjxkV0mutFJp+1pFjy64YnABzV+xSehw+1Z61beN9BlX9zqED464Df4VMviHT5JGvvtUPlR7VY7jgE5xmvDL+6bS3hhtHt5FK5d1H3jmus024WXwxduQNr3EIOfo1ZypJFKoz1JPFelEfLcwN/wBtRTW8WWA/igP/AG8rXlqMuwYxTW+YhVPJqeRB7RnrCeJrNsf6vkZGJgePWuf8Vaxa6rpt1JZyxyrFC6nZIG5Kn0rB8P7XvraNuQtuwx/wKqtkscelaqIkVBs7Dg8P1rOm7yaNZKyRDppuRZiRoQydcSIdw/SlmjmmO7zCgOPl2dP0p1rGv2b5pGdMc8fpQv2eNSU8yHIHKYOf0/zms7pts9hpxgk9URtbSZWFSsybjlT8uD9cUxWkjBWKzXaBwRJkjnnqKfBPtkliGACxIBOc8DnA/wA8U8SRSRGAQxOqjP3SP5mqbtuTDXbT7iz4f8QaPpF/eLrNvDOk0Q8n7RGzoGyc8Dv0qtc3WnXDTPDaxpbu7mONmx8meByc00wpO5aRYwVP94Y9qbFKy/LnYPaUH+tCZPs7Sck9x8MUKhGjsUXJX/lpnPB5+9/nNKbSGQnzI4fMGQuOB/PmnyXEXzB7oHDDhhz/AD/zxREYxJ8inZkncfoPf/PNJyZSpRVk9f68itPa2oQNuWJxxnPy/kKs2J2k7bhnOf4Cdo9utEu4EqseTkD7xwc1FK8zTBVspVxIQT0U4P6j+lUnJq1yXCFOXNYnk3bAWkuHCjozHmqUsduZhI9jvOQoB5I75xj2qYSzsoCBVJU8NG3+FRSTFJN0s4IDj+A57+i1cbmVTlb7Im2LJEs2+4UgHKxyHFV76aGP7Kbie8+zvNGkrGVsKpbBY546VYeSCWH5DxyBmMj6jp71H/ZsMsaxNGCrEBhwMj16Uk9dRyj7r5e25veJrXQYbqOXRZmw5UGByrKPlHIwOOeuaylk85h+8ji4HKxLz+O2sybTdMtr54YkZY1lOUC9cds4q3aTWwUw224hRuAxjH5inNNeplh7NKM2rBdRchpJMpv++GwcfQCqV4QxWWGdygyMsOKuSNE7Mq7C+4Ek/wD66pXK3UkHksI4YyvPIPf60kaT7LUrm6EPh9LjeCySOwBUfMRj8qu2vjXVJbaOQx2w3KDjaf8AGsuZR/wjvkmQD53GSevA96s+FfD9tdaSktxJcbhgALJjj8q3Vup59S+lkb134gu7OztbxYome5QM4OcD6VWHja9x81rAfxIrTvfDMV9DDYrcTIlqoCsjAkj3JHNcXq2lLZ6lLZreSsyttGcZ/lWlbl59zGlTqSXuxPoyx0GaXxBc6n/b1zbShBBttzbRRlcZJ2YxnPfrXS6ZpdjazvcSagt1OwxvuJUYgccDHQcDirA0/A+/z/ur/wDE05LFu5X8Mf8AxNdFmc90JcNNvH2WTStmP+Wj8/pXA654D1vU/EF1q0fjKO2WUho7eFyEiIGB9eee1eipYgkDOT6AA/0qdNHlYfLHL/3yBRYLnAJ4R1i4slg1nxRZ6m/l+XLJKD86g5UYB2jH0NbGk6TLptmtog0OZASSzg5J/wC+cV1i6FP1JI+pFV7qxS1OJZpc/wCwrt/Kk3bcZjSW3nRiG4ttHmjQ5VDuKqcY4G2s6703Sbe3mu7jS/DkcUIBZnQrgfUrSeIvEUWkyvHb6L4gvm4O+GB9hJ7ZJ/pXC+NNSuPFK21vJ4S18Rwtu34IXr/ECvI4rCWJpx3Y7M0tT1/Sokhk0C10iOUH/XwJuIHcKQOKhs9X1jUPEGnKurlbaItvi3SkyDacZyMcVxmsWVxPqUt7Dpl/Yo+0NBBZOVwOOMr1961PD8c1leQ3tvomuTumTtNvjggj/nmPX1pxx9LZX+5kOF3cr2sesSamrnxjCLgsCI2jJdwDnADOCfSu70WG21+zi017eWWUROXZLhomw5yR8uSen4VwUWlhrW9tV8N6ss11tP2iazdpYtv91ggA+ldD4Nm1jSZ4ryHRdZv5AT5bukhjCkdFAGMdTk5603jISj1+5jSszsrX4Z+GUjjE3hu7uWjI2CW4d8YAA5cjpgVuP4Wsri3NvNocJt9wXZLISBjp8vIrDfxN42uVLQ+C9SwDgZJT9OOK2fCQ8S37yf2z4fubBTjY+8HP1GTSjXjJ21+5lCDwV4btAAfD9gjdTthFaWn2cjweXHDMB6JwFH17cVsjQWZf9YOfVf8A61P/ALMuIVx5yFfdgK3vcRmx2KonmPbyMB/ExJ/WpWVI8brd1z0ypGaGGXKCbJXt1FPJb7xfnGAeeKqwrmfqjWc9pJazoQkqmNwODggg15z4F8Fw6L4lm1KabzFhl/dLHEY2dghUM2ScYDNwAM8HpxXoV9o73Db11O5ibttxgVRtdGvFabbrMnEmCXiU7sAc1pTxdajGUIbS32M5U4TkpSWqMb4q6oU8H3u3ETrEzJl8sSBXyRZ3U8upuzzSP5xy43E7u/P419d+MtMmGnR/aLqznRrmFCGhwcFwOeenrXJfFrw9p1l4Nu7mK30xZldAjQIVYZbsDXJUva9jaC5pI828F6tBp8UoMU8u4KMKRlcEnnP1reu/FlmpB+zz42+qn+tcdYzLBagiIuR1LcZqrPrGlSKJGgcAZGAgz/KsqE5tWid2JdKlaU+p02ta7batbwwxQ3EW2UMxdRjGD6E1n6ZCJdR1CNWz5lkyIWbHJJ65AxTNPhWRFnjtZjGWXL+XkqPptpkLHzdUEnJFlgcY4O72FZttyuzapyqjaJQvvA98bxpLL7GsXGzddx7unfBqvL4K8QNtAjt5QGBx9rT/ABrNVCvRiDSPAzEfvDx05rpUZLqebdM3JvBWv3Cxt/Z8WVXBHno39avxeG9Yh8L3Wnmzf7S91HIqIwJ2gHkYNcxH9oQALKcD/aNbUElwPCcxEh3m8Xncem2olFlJoiTQ/FEQ+WyuiPcZpyWHiZJFMmmXHB5IFZ32i+H/AC2f/vs0sVzfeao82Xr/AHzU8rGrHTeH4dYhvRJNZzQ7YyAzL1JNP0az1OLQ9Xl1GCQR5+8V4xg8VB4UuL2S6kZ5Z2jWPgFyec1rX9zL9gvVaSby/LyY2c7T17VjGNm2bN3SM+1WLjy1KrsGQUwP5UOkjzMsLiOPjd93H+f8aWGRWhMqyBodvXORke/+elOLLIN0YdVIBBAB/r/nNYKTTPbnTi4rX7v6/ryELRwwmPzGlOWJVXwVP1z/AJxUL8JtZZwm0ABee3qGqSaTahUhT153Yx9eamVVIZinlE4wyyEgnA96OZ2uJU1e1yBnj8/b5LOpfBYgqv1+90pkrJJIYhbAIw5Ziwwc54IapXkkjZsOXTd2fPX6mo7b5lP76QJtx87FmBz261XQi2thSrb2WGGEgEZYsSQf8/0qRXkMissirHk7iR1H4Co5UVCzKZXYsBkpz0Pt0/8ArUOjoAYklCkkbVIGfwxRuNrl2JZWLhkMowMfdBBz65xio513qfMCEK/Cgk5A+op/JgEi28u44JV1z/SmhX8wSKFU7yArwgfgCRSWg5Wlp3I0WSNCsNtlMcfvADkn/dp+0gfJHvY9mYED9Khn+0R7ZJp1kVQcqEC4/Lmp4dsiq0PlhyclVbjPvTkna5MWruIXhKJwygE4JYdsdv8APepbd98S7vJkXIPzYHbrVedNsySFQHBJ3jnHH1/zmmiaFpSJLtlK4yrBR/WhXshNWk7l9pIdkgTyAu5mLAgEGqckjSIY4pFl+UfMjj+WaWRot7LJuCBv73X9ahDW7BcSxsuPuo5B/wDQqrRu7IkmlyotvPEvDTfMOox1OOnX2rNmMUTMY42zs4QkE9fXNaE0q7VXbEhJwAW4P45rKm3KhDTSq23oZeMZ9zSir3FUumiGCTdoziNVdvNfKk5I469a6TwayyaBGvKsgUE465Nc9Zs1voQWPc5Mz8r1ORW/pf8Aa0elQQi3TbsGRtVT+POa1cLnFKpyrXzOmt9+64CMASgwffmuU1G1T7VcSXKqZDIBuAzn/Ctf7RfxJG0MatIy4kB7U2d79su1vCSeox3p4ijJz08vyJw2KVOP3n0UJFFQzXcK8MzD6VGsiouWz+Nc5r/izRrKdrWVZHmHZEJx+IFelzI8tRZ0C6laQudk00bHupp7+JoYF3HUJgBxya80vvFW8f6KiKpPJaNiQPyrGuNUW5VjNLMzZGQodR/6DXHiMTKGkINm0YLueyQ+K4pE3fb5APUqKlbxRGvLXzAdsqOa8VtXXyvLivJPUxurYJ7c4rVWB3t9glmnYHmMKznPpyP5Vy/XK9v4X4l8i7nqyeJY3AZb5iD6IKU+I1HW9Yf9sxXn2h6b4gBPk25tUIAHnPtxj/Z6/pXQ2vh2SZC2qXs8rn+GN9qj/GuqjVlOOsdSZRt1N4+JUI/4/mP0jH+FIPE6Hhb5yfQIKgs9P060iWFIXMY/h81v554qVYdOiOYrWOIfUn+ddKS7ENkza3cSwOVnnxtJ+4PSqvhXUbhfDmnoLuRQIFwOKkuru1jsLgeWHPltg5PHBqnoD/8AEjsQqH/UJ39qqyFdm79svD/y9y/mKDcXLfevJv8Avqq5kZ0CiKNOOvOajWIbhmQk56CloGpNJNLux58rD3kNG6LqxLH3OayfEfiXw9pc/wBmv7yCG52hvKhjZiM9MkcD86wH8aaaV/cyR5zwXV24+lJySKSO2S4QDAG2g3CH+ImuBk8TRSAlbyUnP3Y4CPyJFNGp3MkZ8mPUZif7zbah1fIagegfaF7CqlpdRbZmZlH7987jjvXECLVbscwpEO/mSM1TRaLdqwJvkiB6+WmCPzo9pLoh8i7m94qurR7S0USQsGvIScMDwGzXP/G26tD4CuBC0PmGePGMcc1FrWnIn2JHvZ5TJdIpJOMDr/SsP4wafaw+D98Mk7ubuMHL54w3rU1JS5di6SXOjyC8llmsiflbGcEKMH8cVFqdyILBdGsb7Sr23MKMbgBI5QT8zJ8x3cHI96s+Snl7TGVJPTI5rMm0tGudy2at/tFhXLSqclzuxWGVdJ3NPT2RREJGGWYYOzJ/lViKNfM1RVzIWtkUbAc8k+1R2yKrqCY0AYZb0/WozdzWyaxcW8mySONNjoRweef1qYlYhKKtoZ09ncQYZLefaRg7kOQfyqDy5v8AnjN/3wajj8Y+Jo1AGsXGPQ4/wq4njLxLtH/E0mOfUD/CuzmkedZEBSVf+WcmP9w1pBiPC7ZBGbsdv9moB4x8Sf8AQSl/75X/AAq62ualcaCLuV1mnNyUJeMH5QoPSolJlKJjFjSxP++T61KfEF6OsVqfrAtB8QXX/PrZk/8AXAUXfYVjpfBDZM/P8A/nV3Wm3Q3SDvEBz9azfCdw2pLL5nlRFVB/dxhc1Y1ePbFNGszfdB3Acn2qJFx3GW6yLGI5OYyo+ckDofr/AJxSM1yHYHAh4IIYZxj61FGqbjHulYmMdz6/X/ODUnzA7QpIHADk5rjdj3Fd+QoniZ/Le6POepz+HWot4juiFWWRcD7qkg8f5/GgRTlipjiOc4KxkN9M0v7xJiGkcYA42gg/pTtFEt1JOxKJD5/lrE4G85BOB169KWWORWGyIkHPRCQP0pqlNzeaEJBypwevcdKrPJIkBZlW4QDucYGfpS5bjdRxZYmkmzky7PmA3eSPT6VGokEiNPcKXySpRDj+VQQzQs0hiUg8ZKkYU/l/nFS28vlx/NnBYjLIWHQccf55q7WI5nNkskUUj75Pm4GAQaiiMDOwkjeXY7bVLD5fb+lEskzRblNusbDkMAucH3NS79igbFXLcKkgzz+NC2FKzlddCOKXzDiHzBxyDwR/Sla4kkYwmJHOQP8AWEVEiy7CxnlRcH5A2D17/NUjy+YBtneJt/Jchgf/AB6iyvoTzytroM8qZcO8UaNkkAydv++vrVm38yJvMW4UhtowH6DHXOf85qu0ZlYPHcRsvIbcMjP50+3VIpG2bJHGAQGJ7ehob0HGNn5E10WchkuZWG4ncJTx+RqHHlx/vrifYRwFJbnPfJpHmkaZd0QXBIAGR+dLKZ5EKSQoq44wDz+lCutGJuMndbkX2dGnL75du7OGyBn2qOaNTwIfN+U/NL/Q4q2nmOQjDYqkcIOv5jpVPVluPM2xsPK2464IOf8AdNNPWwnG0eawzTpfL05GELuDcEYjBOP/AK1d9aR7gPSvPLBR/ZsatI6kXJAKDOTxx06V6TaQ3sfWGFvpL/8AWrpgjzqzdkMs4g91Mv8Ad/xNWprcbcVDZNOt1OUgRmP3gZMY5PtzVp2uSObVR9JM/wBK6Ki1OWL0PSZfiB4Wt122ukhs9GuH3E/hmtLR9Q0XXrJrqa6t7JQxUwrZ4c/T1HvWLp2g6TZACCzjUjvtya00RIwNqgD6VSi+pHMjVt4/DiMFttNnvH9ZWCLWktrHMm0WmhWMY9cO1cyXwPvYppfHqafIg5jel0/w1HIXubk3T/3YIQq1dtWskTbY6VZQr/fupQT+Wa5Te5HHFAUt1NHKHMdVcx6coze6laR9/LtIgT+dV4bvSfO2Wdgbph/FcybR9fSueCgdxTWkiT7zCiwXOse0S4QtdXWlWcXdYFDN+dVj/wAIzZ/dhmv5B3c4WuUudSggXLMqAd2OP061j3fiKNsi1fz/AHTgUm0h2Z22sTWs2k3kkdvpljGIJCNxyx+U/wCelRaddeFdI0Gya8v/ALXKLZD5cXY7R6f415Lr/iX/AEd4ZtTjtlcbWWMBmIPbHP61zKeIrySVbTS7K6vnH8ci8AfQcCpcx2PatV8eWDAxWOjxxLnAYqGY/wBK5HxB4+trGzkkuZ2VIxzGpG6uOPh/xbrDZu9RWwgPBjQc4P0/qa2NK+Huh23z3kbX0jcsZjlc/wC70/PNJ8z2A2tF1ez1rTor+z2yRyjILAEj2rQRR2hX8gKbY2NjYQiGzt4oIx0VFAA/AVYL/SrS01FcQZH8Kr9KeJcelRM2OuKjeQ44p2C5Za5ccA0w3DN/F+tU2c7u9MecDIGKdguRazMftOnZPH2oZ/75Nc58UrtZPD0cKzZJuVPXsAau63cgvbLuX/W5Gfoa5Dx9eQxaZA00sSfvs4PcYPbrissQn7N23LpO00zmHmVYwAzqp6Hr/Wmx7d26SUvx2Xbz/wB9Vk3OrWkhKrOMDk49TSJqMZjXZN93jBPSvOhGXLqeoqybudEnlmRWDEHd8xOSP/QqydTULZauqkEFUAx+FFtfrFiUzgp6Z5zWzoGkXurm4njszNayOBluAwGPz5rWKZnXlBrTdnnPlNgCniM4HWvZv+EPt8f8i+rfQf8A16jfwdaj73h5vwz/AI10e08ji5fM8fAbn/Gtcll8JxBWIJvG7/7Ir0VPCekbT52jSJx1y/8AjWNqOgx/afsMOl3YtFPmrtViMkY61DlfoUl5nnpD/wB4/nR+8x94iu6Phm3zj7DeA/7jf4VG3hi2PJtr0Af7J/wo5kFmQfD6eKJLkSSquFUfMcd6ualdCZb5kKlY/lUg9eAf61Cvh23QHZFef98n/Cq11b/YbO6hEc4jZckupHPHFDd9AtYui5YIGVsHAHHJqRrlZRh5WVs/eCjP8qrW3iPTv+EaXSxbH7aOkpgXn5s/e69Kpm5maQfLbgZ+/wAZxWE6PK1ZnqUsWpp3NOMqodNwlnPzAn1/Ko4IpVllZrVNx2nAbjoDx8v49arrMfN5a3xjluAaWW4hnTYpyOhyO479ajlaNHUjLrsWJBI52yxlBvGEcA5/SmJIEIjh8pSecKFH9ajLRIh2qAhOeg6/nTGaMcbtvPYmnboHMt+vcvebs3/vERsgnBH+f/1VXe6jj+UyyuCTwp6/jupiXADfN5ZPJwSef1pjvn5lkA743UKIpVE1ZMQ3VqWZJFukXg4Y5/k1aMDRSDKsrIp4y53fzrOW+mVvl8zGMZPSpGuFYPuLqCeCxPJpyi2Z0pxi273JrlmAz5DsAP4GJz+tIzOigQBO2QRu6/j/AJ5qsbpI12qkm84GeqkVDMiO26NJSxOWDybR+HFCgKdZNu2prWzTEFpJcHJP7v5Rjjtz70rTFmdd5IBHJB9OnT/PFU1k8uIRmDPHZgdv44pvmSTFljc54OQV4wO/H+cUKJftErWLMrW6fPI0eTnomfz4pIzZlmCYkJAyAw9vaoDtUMrlWYjksi4P6VW8yCFiIYYYmAwSFFPluTz8ursaSLAu8iBuCeNw/wDiarPMrjePNwAflKcD9Kjjut8W7zIyhzyHGR+FVpbzy0MeS5xwQOp/CjlY/awXUs6RdRw2UbuuA1wcYXOOnFekJdYGM15Lpd232OOMW77hKzAkcGurh1PUpFJFg4I7FwDW8FY86rPmSR1NrchLmVs/e/xNWHvRmuWub66ihgkitHkZ0BcBh8v1NVJtZvA21rCXPs4roqP3jmjsfRm7/IpTk+tO3RqMkgVWm1KziyPMDkDkLzWl0ZJFhV46U7aO/FY1xrjnasMIXfnDO2P0HNZN5ql00RkkuCgUncFGP1pOaRSidXLcW8KkySKMe9Z93rUEY/dqZDjIArin1mzWOMy3DSSE8FOfwJ6VnXOvXDDbptqhcPyhO5gPXFZuqiuU7WfWZ5F+UKg9SeKwtU8VQWceyW+MhOB5cBBbn1I/qax7bRNe1KYveTMsZzgOcdfYVrad4H02Eq07PMwHTOB/jRqx6GINfm1CRobGxYHs0oLE/hUyeHtc1CFVubtbRSOicY54+UcV3Flptrax+XbwrEvsKuJGo/hFPk7g2cdYeCdPiKvcYuXHdhgflXS2enxW0QSGONFHZVwK0FVR2FSAAemfpVJJElRIeOf0pzQqvc/gKtcf3j+VB29eT+FMCn9n5HJ+mKU24P0/CrJx05pDj246UAVjbx9dx+lAt4iOTUpb1/lSbsg9/wAKdwITDbrwFqKS3tmHK4z3qR927NQIslxK0MbkbRlnP3UpNjSMy80G2vpRGu7dnPHAHvmsye10eNns7FFeNcia4wCZGH8IP90Vc8QawLi1Om6TclLTpcXQP7yY91X0Hv8AlWPGkKxrHENqp8qqo6CsnPmLSKtzo1jI+7cd2eMHBH0xTV0uJRtMzsPVzuJ/OrhaNWCojZ7nP6UFk75yTjHqfSkhlVdNtlBXAx1ACDr+VXLKxSL7hZcnHBoXav8AeI+vc1dTyygXaQT8qj27mmAsfypsyx4zgsakEEeSArbd3Xt0phbL8BmG4DIHFSqT5ihVfkng0AVZbG1eP5l7e2etVDZWm/8AdOyHnBU+/pitV4YpBtdUJ574I/GhbcA8SydM4LZpAjJfS7VmEnnOg9CMDFO/sWCQbo9jE8HDEgfrV94YXZv9IuPwbH9KRIreEuYwQ7H5mZySfQ0DMt9EiztEi5AyQCQ2Pzps3h23lG2UsVbOSP5VtNzHuDFsnkHmkVYVjypOOnToaQGEPBeksPmyvO4YUVHN4K0sKHiuZFcDhXhBBP4CuiZSr7kZiKPOAwWUt7jpQI5BfCau53Rlhg9FGKePCkKjAhPsdoyK6wTbvuZB9qPMlH3lXPvTsgOQ/wCERXkrCp7cqKk/4RVejW67ehA4rq/ObjoDj8KcJSo3bh8w6A0rIDk08J2i586CXHUbCOKryeFrQtkW8w4712HnA4Zjin71I+8pp2QHGnwtp3lnEcu7oOOBTJPCdswAFuc5GMDIPpXbBE67wT6e1ORYyS3H1FFkBwyeEEYnfATxwAtTJ4Ws0iP+jySOOmUHA/OuyLRn5c4HYjgilXyepkyw9TRyoLnFzeGrNo/ktpEfHIK5DH+lUR4TIIYW4GCeOTXocUkGMrtYE9e+anIh2+ZkKucH60WQ7s85TwzMseGRfxXNSjwu8gxsBH+7XfkRNGG8xQv97PFNRYz8yyIy57DNPlQnJs4KPwbC5ybaMnIzwBVqLwiqoyIu0cnavrXbjaxG7yyOtHy5Hl7funJ6U7COMh8JjcWAVMnqT1qyPDSR4fGOOCCeo/nXVsy4Y7ASAD17U3ehGDwAce1FgONtdJiu7qeFhkQ4A/M/4VbPhmJidu3I7Efpmp9IGNZ1IbQ43jp25atje23jIbPUHkGqqLUiOxZmnZmXzpXY/ebJJ49hWbca1Z2sssM8hjdjhVPBx24qxOJWnY7dgjUO5HOQOv6VzXxD0srqdnqCBSsiFRuOBkDr+orixjqKDlB2sNLXQsaj4huViQ2iRogOCz8kD1qnfaRq2vRY+3SpGw4Yv8p/D86b4a0jUIZEUzRSoVDFgeTnqvPPFdpBCyoAD09aeGc5xvMtrlMrTfCtqllHb38xuipBJXKAkfQ5/Wt6x020tcG2t4ozjkheT+NPiVxjcc9hxVmIOfu5/LFdaiiLkyL0yw+lSbRjjpmmJC2f4vx5qVVkAzwOaoQqxt3OackXPJzSjfjOcU75/wC9QAvl4NOCgd6aGbnJFIWOPvfpQA44HrTDu7BuaQknqeKdjac7j/WmA3J2+lNPrmnkqORz9aiLc4J596AGu3zgDuPeoZ5RFEZJJMIOpAPAqZjHGud3Oe9QwWE2otM16Rb6Yq5Mm4gyAcnnsOuTUTlZaBYfZ27XhZkcrCmd0h4Fc54h1Rb5GsNPLxafkiSRAd05/wDiffv9Ksa/q66lEul6eGt9KiIVRHlTcY7ey/z71kmPyFKRIxY8knJwPaod5LUpKxCqpCwRTnjHB+7QcxkqkaeYR65x/wDXqeO0mKfu7aV/9k+vrUtrp9wsu5kCNnnKn5jRYoqRwz8jywrHoSeAPWlW3kUhnfeDwMDofWtRrC7eE74gGI+9jJA9KsWmn3DReZHC8uPutnH6UrgZMaNvIXA2njK96kijEczNIzEgcMF4rWXTJkuEiaKR3A3bMjkfjxV46dLFbljaxOrcuoYfL+Rp3A54PgJ8rYGT+NCPGxjZnK9Tk8c1spbTXLSYtRH0VSB7d+tNNhLE8aNGpLcMQOn9aAKEKq22Tcu3OMAc1JHbl23ADapwWP8AjVoae8UY/wBHbO/5QGxu/SrR0OU7gWJ385ySRTEZJhMZ+YhiOuPSpBGFG35eOmFyStXI9PuGZmVHmjBK9sZ/mKjjjeO7FtJ5MSquWLPzj8T7igCtJDkYQH2JOMioJFaMkqoIbpmr9xsgZYJJ7YbmwpecJtPYH61BPLpcUUnnX9pKwwWENwrleeoHU0guQFpCB02sP19DTdp5AbHrx3pUutNVX26rpzvu6eYP1yetPs77TZrcGa8iDE8p5LhgOeuAc/UdaYXIBGshO7B9QO31pDDIg/druGelTxXViXbBl2KcArBIcj67f6Uya8j85THFfbQQRttnZGHpyAc0BckWGRlORkHBwaesCKoOxG74wT/+umT3zuUWG31BVHzFRDwT9Cc/kaiu766aMLb2GoHJBdRCE3D67+KBE+2Js4A6/dA6/T1psscOzATp6Ckmu5d48rRNRDMOWbYR+OW/lUbXGpXEO19BmRx/dZB0+ppAI6RhV2fex3PT6+v0p6L/AKOpZ0Eh+6paobiS8mRQuk3KtgbwZUCjjp60tzbancxKsOkqrgDDtOvJ+oGf1pjJyycZ2ZzxnuaY4jxlnyQfQHJpWtdduIw39j2luy5Cn7SQ4/IdPxpH03xB5HlrBYZYD71xIwU/Q9aVxEcjbeVwVX270yeVM4UOSOeFzk0Xdh4gaNUmXTivRtiv/U4/PNU5bbxAsJQC3cADAWJiRjp1YUuYdiWG7m3+Xt+VV+7tpst3sIVjjg+tZl9P4ktufs5Zz91zDnb9cGsi9vPEiy/PM4DcMRGAfz//AF0pVLdAsdZ9tLMu0bnAxjOTmonurjeqNDMDggEEE/oa4qbWtZiY4umHU42qTn64/wA5oZ/EszNJE142/wCbAX27VHt/IDtfOvFwDHKOMDd1/wAKkVrl2HyHpg7jXAMvixnbY10WXqHmAIz+NRzr4ikheFy8MnOGNwpbb3A5p+1fYLHW6KtzNquoiP7wID898mtL7PqTIHERYHOfnzjHeuItJPFLW5t/tqMCA0kcku057YPepoNKmmObhlEzt/q/tJyo/vEjj279K0dTmexKVj064+zwktdyLDDjldxDOPTaefzrE8UahY6u0duYsQxn93kfNu9eO9ZlxBPqt0nkB3lK5dnJ2kDvk10WiaCkO2Wbc8nowxio5edF7FXQbO+gjQM6rHydmz5vzrpIIdpHXB61LBbEHoBjtVoQjHOK1hFRVkTKXM7jY4T9Kk2sq8DPHJp8e5RgrnB9ak3LuwEODVkjF7bRTuOhJpQ3JJXApAVOQaAE9u/vR0GDgGlzzjGPX1pp2sMBe1AAG744xSDONy/hSnp90kUDp8uSaAE25HXHfjtQSdvDc/yp+045ApflGNpA9sUAQkMR1/I1E8bfQY9asMSO+M9aZteWZY0YZbjJ6CmBTsrO6vtYjtURTaIC1w+7kf3VH1qbxNN9ol+yQ28U9pbEebGX2+Y4H3RwcgfStC/vP7M0z7HYFWu5AQh4JHYyN9O1YNjaJb26Rhi2Mnc7ck5yT/M1HK2xppCBrol5lsIPLdRsj83aV9Qfko+03nlIq20McSLjHnkkdPb/APXWhbSJBKrNbQTjv5q5H86ka4tpH3f2ZbDPPy5HNPlDmMt7jUIo2mVbMhsb8s3fjNRXtxfQ4C3GnMuV/wBZvLZ9ThsZra8zTx839n7SeTiQgD9KR5rDcNsN0Aeuxhx+dHKHMZcM+qQneLq0PmAfN5RYD6Amo5476e4AN3FC4+ZZIbMZz6H16/pW3t09m3GW5U+mFJprR2LHi9kU5GN0XX9aHFBcpJZ69OT5muXGzbgeXEiAj6GpYba+jgWP+1rhNuQACgH8qmxbbsLeEA+sRFORbZgB9uhY8/MVYD+VLlQXITazbWkbUrnziAGZZgM4+lQrYr5is97cFhnBa5c49cc8VbkiBI2TW7E9t5FMa2uDyJIWyOBvHNOyC4h0m1YZmvJHQ9jcuQT9M0+PTdMjG37VIwPYzu3H4mmLa3CkLuVgOCQ4IpVs7glQIQxx2xT5QuJPp+i+UFMIlGOhXP8AOqx0vRgmwWlvEOCD5C8/WpzbXSuPMglRV6ArTDGRy8UgOOhXtRyhcPsmkQsZFtU3YAOyJRkdhTFW1Vt6Wsa5xxtGP5UAKPmIIOenpTMbmOSRgcEnNHKK5N+5XCi3XbngZ/lS70IA8sEjvnpUA3ZGcH+VI3mKRtwc0+VBcmDxbi32c7sdnxUMjrIpZQ8ZyA2O1KrYwpZTx0xSOsZ6O2/JwRxRYLhG0a/KG3AHjcM80rurtvjVQQOCGqoZGBKEHeenoTVqK0up0DLG+0k84wB+dKwEQ2kEjIJ9Sf61Ik7oMI3I9T/jU5tETHn3CKw54Oc1BKbNBuQM7D9aQxskxkQbhvI55XOamjW8kx5ZZVB/jO0fmaZ/aEkQzbgRgcfdzVW6uLiYAu7nJ9On4UAaQzHn7VqcMYBx8pLEfhStqNrCRtkmuG/hyQoNYuVzhlAHrjn8aR9pPVTx0/GgDQudaLHcluie55OapTapMx4Zg3cDpUYiD/3CPf1pPJUnaV2juMce9FguVp7u5cn5ic9aoyvOWzwe3K1qtCCNm4+gBFBtkwDjnpnPWiyHc5q98qVcTQo4PXC9/wAKzV0dLeBPsbS2q53KSN3/ANfmuwlsUYenPp+lQnT1+5tBGM9aznSjLRjucfPe61DMQ0cUsRHzOABIRn7oYc4px1RI4CiwTvPJlVS5zKqH8eR+FdPLppYBXQFevHrVR9IXc0nllmIwSRn+dT7KS2Y7kUWoLcxwqZ7M4wJFimIZSBzhZMZqlNb26ZZZLx3Of3acZJ7fP/jRdaKsjHczADJChBjPrzz+tV7e11CzTclyX29Ukfhs9ODwMfU0m5x3Qmes29iqgAE4GAFzVhYVDccnuc1Kc7ByeeppD29cdq6LEAMKM9TTgRwefambuMgfNnmgP83JNFgHHp60Bt3bgdKQsuRz17UHtjp9aAE3EjIbqOlCMcZzzSHrnoaUDLdiMdaAAruHr+NAHdsc9KBxgsw20qud2AFAwfxoAUZ5yD9KYGwcgZpnnDpuBx1pep4PegBTJn5c4wPWkbjChuT1FMkkXv8ApzTnm/dsy+meRQBFLceWhJz/AJ7VcsUhsbN7y8ePft3yENu2L2Uf561Ho0XnMt3KmMk+WCO/riqGrTi8u1WGJVigchnH/LVu34D+dAMQM9zdSXZVUeXkAY+VQOB/nvTycgqQc55I6fhSfMQNqhSTwR0H503Zn5S2Rjkk9ePaqQhobaRhuOwJzTkwF4OPVqaicM3ORwR6j1pGI2hCBgckntn/APVTESfPu3bic8jI4pS5bJzkg8ZqKQlmADDBHy+wpw4cnbkUAPdl9QoHOaYSOOu32HQ08zZXYVUc8cdvrTFjZs7yc9z9e1JjI+N24dacRkZ/hJ6Z4xUiKVUnLFV68dKQruwwwce3X29qQxGfhV28Lzg0jZbazEZ547fSnCNtwGB9fX6U5ocFlyCCR0Pf0/SgBhbLH5Tge2Pzpys2SynjocZzSCNSP3YXceB6ZpSrKVAxwMAZ5J9qLgMEkqkBWbGeOT/KgTTbhmRwo6ndkCpnJkBGfm9h2oWwum/1cTlT3I4x+P1p3Ahe6uWkOZWUAevNL9vn6LKG+ijira6VIAGuLpIOf4mzx/k1IkGi2yHzHluHx8vljANTcCpFqE5jwPLI6HKjrVm2N7dkmOwilB/iMIAHFTm/s48raabGD93c3JP5VTlvryQkfaAgVcAIdo6+ooA0WsGQKb5LGAHlgOtV5ZNFjkOYzORg4RmVce3PFZjCR3/etuyPxz+NGFVwcDqeSeBQBoyXmjGLyo9Pmi5+8rDK/wBf1ql9qRwwup7l4wuEYDp9R/WoA55BXg/xnpSrhhhTwMdTRYVxzrYysNl1KOuAY+gp3k2qnct0QSveM8moHt5AQ8O0gE7lJyMe3pTEw27axBUZx0x+dIZYEMbMCs8b7jyDnNH2ONlG2eEduSQc/wBagR/kLgkv/D7fhTyvTgj8KAA2TZPzw8nJPmj+VRnT5jnasbDPTeKfKrA/d+Ug5APWkfdwM/XI6UAOOnXH3hHzjIAIPNA0+4UFvLkz3GM4pqhs5YlgDzxzT9sinMTNuI9enJoAabG4V1zCx5J+6aalpOGyUYAdMpyKl8+5jXAlf1Azg05dQuliVlml3D3PFMCu0O1to+ZlHKnnFDRmRNxHXr9e1Whqt2OWbeM91H5U/wDtWTywHhgZc5w0eKBme0a7wCquw6bevTnimLCWQpyScn3xWg2pIV3LZ2pX+IbCPr3pj3ML4ZrWPdyAyMRigDO8pArKwAb3FQTWcLAfLuBJzzxWn5trKPuMGPfcB+FIFtHIURyI3vg/rQI6E7dwUYzn9KGwWA3DFKcLgNkEd8U37z425B6DHJ9aYIa4BHHXPFG3a3ULx1wKkHTk7V7ioyrbgwLKMce9IBFTn7o3dsikeLaBwo9qdKwRsuQMjOaijlRlCrkgE5OOtAAIVC5X5ST3qRFAY/Mdx6Yp24YAyTn+HrTXIyAq4OeOKAGkAqOnXOcYpnXPGOOnQ1J84+Yoyoeh6ikPILeWSSe/0osBCYfnJwVOc8c0/YqoT0PAyByTTwshG5UVf7uTmhfO2ncqKeckHpRYCIKcncFwMDOeQPSoI41vZhbwiUon+uK54HpkdCafPG80q2sWDJJ6LgL7k+1aSpa6RpTtt3Io5wPmlf0+posFytq90scYtYBtdlAO0EbE9uKzABHEI+wOAAM4FOBaVnmfKu/VR0HsDUvzbQrqfmHr0FUiWRuGwzbRg8tnqPyoKPkMsYCsf7pzUkkYV/MDISeT/T8abJ931z0BOM/rQA1UOFYjbyR9KUR/Plgp7U6QsyYx97GGB70q7lAIyT6kZ+lMQzZwRtAPTlu5rO1e7lsUVY4i6t/FgkD3rTJYRcffP8PWhgm3aI8E9QQD/n8qTKi9TmH1i64InPXoABirem+IJo2EcypKCeww1ax0q2nk+axV/T5M/WrdnojRljHYJABgZKgcVHKzd1INbDmK3CLtZ4y3O3HP0NMKLgYLLjg7eMmrq6dHG++6ulRSMfJjNWFl0uFsx2z3BHeQ9aowMqCMu+FViwOAEGc96sx6ZfMOLcrnqXwoAq22rXJjaO2jigBHCqBn86ozXN1J8skskh4/iwP/AK9AF6PSrWNSbq+SNRyAnUH6mnGXw9bZ2wS3Dju54rJwcsu75hgg5PNNmUPuCsCB+Jx70WHc0Z9WQ7hZ2NvCCMYxk4rOmvLpyN8jgdPlPSmxoWOMYXBx7/8A66XyvmJCnpkUWFcjVd43MSD1yxz/ACpV27uc8dOPapVjG3bkBvr29KQx8H5QNw7GgLka9cKuCeB6U1iMMo2Fc5GeufrUyRqGyeG7d6Uwq2S34bfWgCGJQA21g2eR9aifdnYobb6kcZq75IRSBnJ6fT/Ipjx7V+UEZ5oAoiRw5jUBmQD5S2DUcDqbhvmk3d8cD8a0PJcsx554P09qPIKlTyfl5+vvTAbgAlgDye5/pTLiFJGV+Aw6MP61PtIAYqOTznvRIjAD+H2osBTK7CVkQhiOSeQacNoCn5umOO1W9gbKMd3vjvVd4zGSW3OmAc5wfxqWgTGAdUPI3dgKYquDkHp1JPTipMbWb+IHBBHQUu0uVYMTnt3/ACxRYY0qcfMwI54Hr2ox+7C4OACM9+KftKjcy4GTyT2pEPDO2AAeh55pARkbc5cZNNKrks/zZHPPSrClW6rz64zmlEfIw20D26UwKrRlfmDDrwTSupYFtoJ6DJ7VYPlrgyHJ6/KO9PwrnaMABc4PWmBVdMqN23Hf25oWNcnHcjjPX6etWVjk3ZPJOeB0pm3cfkBVuCO+OaVgKxh+VSQxUHrjoKcYgGxgtxzn1q22WG1uMDjrTGUk4bluAo5osJm0sZ+Xk+hBJORQVjXEZzuPuefxqTAVWbacY5JNNKsx4+X2P0psZEY1Ubip+n/66AuzruJwMd+KnCgKMk4zjPrimyFmUD09fzpAV5IlOdyI6/dwTyP1oSNUx8oUDrg4qyYxjqdxIzjvzRHHyAcBQeMd8f1ouAxe+1ePX2pjbv4VHI61IuGQsVIGcFj61HJtyx3suB1A5ouAx2KrsYk46YPAp+ckZOOnuTTFVvNBL5PoO496f8n3W79DjuKQDBu27vl/AVXvrvyUOVD54AU857cVZldEXcu3PAHXrjNM0O3ke9e+uNnl5IhAyeB1Y+/p6VQEFtqmn6TGzapJKjvyzGJioHYbgMVmy61BrV6Z4ZA1nbsViAbl26b/AOgz71d8WXiagP7Etbgpv+a4YAgqnTA9z/Ks610ixtPLjtII43AZtwBH16UriLqtAAFEsOCf+eg4/Wpi8AYossZ44UPziqYU+W+7YkfDHA4x9Pwp4jldypwwCg9cYH8qdwLEPlzYSNDOSvRRnH/1qsxWVyxXMDYGMEgjv71nJJeWc6TQNiQYHGMH8KuXF7quoKqyXuwE8oiAfr/iadxFj+z2jAaa4gRO29un14qRrKxVVM2oQkkceWwOaxpbR9uJCX+bncxPJ7/WlgtDGdzDg9gcfy7Urgbcf9ixru3PJjjlgAfyqRNS0+EO0VjH/wADYcGsEwwqN0jkKSMdefQEU+QxeW2AQfcDkA5B470XGbb63NJlYWiVducqRnHrVV5pJ8brgtjqS3BqoQqwB8Bf4XJGTyaY+0SiEY3c7QB1z0zRcCUsA4zMM57nqKWPyjj98m3pg4yfxqokIEzRsoUxglto5HOOPxpot2UBY22gnG4Mcr9KLisaOIBhtyf3chuntUfy8w+aCynPJwc/41TjXdEzbjtwSwJ64P8AjTgu4FhlQD0ouMstJGspDsAR1Oep/rSx+WCASzHOeBiqmN4fD4Kn5OScD+nFSJEo3cMFX+In5h9MUXHYk+0KrbjtU9hnnH4UNcLvbaqsq9MHjPqKhSFtpmGCo5wf1pP3nO/Ydq575x6/XpQIk835eFUMx5HfHak86TyjtQH14zioomhM6NNI4Vhg7RSSsqFo4nZgRgseMDPH9OlAFlLjKklQTjpnnJ9qVJmKcKoOePeogzHcIm3D7xyf0/8A1U1ZFaEnaAvAdvSkMm81gW3BAwPQsTTFuJhIXRYiMgFeQcHr9aJf7y7iHHXp+lIFj8s7f3gXqOmMjmgAMsi738rC9c7uKkMjspKgIDyPcelIyKuAw2qPTnHpSNIu0O25VJ28e3GOKYWAPLtwyLnIxlsZz3/+vTFmkELnYN+eB3PbvUkhMLFWYZbrx2PamW0XnBtyggZy3TOPUZpEikuBtxlnPyHbx+NJlnYYySDyR3FJD5skSswTb0xjPH+eKfjna7kDBOOy57j060DKe2WOfeoAiIOVxyD25qyq5kAYoeMg4Hy0h2jB2g8HOO/NJG0jbmVj5YHIB78UwJNibdyg7VIJ46mgbWDbN2APmJHPNKuXZXGduDkA4BoUvHtO5l3dBuyD/kUAOijwCpwzD7vHOe1LzjCDn+Lgn60RktKOPmIwMHoadCzZO4Anj5jQAwYPfORyMYo8tfMx8obHP0/xpVdZCuDheQPr3ojbaJGdQvOMk5x9fagBfLRm4K4HSkVNoDEiMdyvf0p0WJG2FgTjPAIxTmkyw3c4OMHp+NAEUrLlTGrZJOSe596VsFDvjwQc/Nxx/WnPGfMk4HI4x27U0ZEamXLIOmO1MD//2Q==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2295370" y="1861200"/>
            <a:ext cx="7375080" cy="3619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172" indent="-233172" defTabSz="310896">
              <a:spcBef>
                <a:spcPts val="680"/>
              </a:spcBef>
            </a:pPr>
            <a:r>
              <a:rPr lang="nn-NO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Familiesenteret er eit tilbod til familiar med barn i alderen 0-18 år. ​</a:t>
            </a:r>
            <a:endParaRPr lang="nn-NO" sz="16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/>
            </a:endParaRPr>
          </a:p>
          <a:p>
            <a:pPr marL="233172" indent="-233172" defTabSz="310896">
              <a:spcBef>
                <a:spcPts val="680"/>
              </a:spcBef>
            </a:pPr>
            <a:r>
              <a:rPr lang="nn-NO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Hos oss kan du få støtte og </a:t>
            </a:r>
            <a:r>
              <a:rPr lang="nn-NO" sz="1600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veiledning</a:t>
            </a:r>
            <a:r>
              <a:rPr lang="nn-NO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 foreldrerolla og hjelp til å styrka samspelet i familien. ​</a:t>
            </a:r>
            <a:endParaRPr lang="nn-NO" sz="16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/>
            </a:endParaRPr>
          </a:p>
          <a:p>
            <a:pPr marL="233172" indent="-233172" defTabSz="310896">
              <a:spcBef>
                <a:spcPts val="680"/>
              </a:spcBef>
            </a:pPr>
            <a:r>
              <a:rPr lang="nn-NO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Familiesenteret tilbyr og samtalar til barn og ungdom som har utfordringar eller psykiske helseplagar som dei treng hjelp til å meistra.</a:t>
            </a:r>
            <a:r>
              <a:rPr lang="nb-NO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​</a:t>
            </a:r>
            <a:endParaRPr lang="nb-NO" sz="160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>
          <a:xfrm>
            <a:off x="2388246" y="3371319"/>
            <a:ext cx="5002253" cy="235106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088202" y="3176587"/>
            <a:ext cx="2415132" cy="3177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DIREKTE KONTAKT PÅ TELEFON: ​</a:t>
            </a:r>
            <a:endParaRPr lang="nn-NO" sz="1224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</a:t>
            </a:r>
            <a:r>
              <a:rPr lang="nn-NO" sz="1904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51 77 61 11</a:t>
            </a:r>
            <a:endParaRPr lang="nn-NO" sz="1904" kern="120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  <a:p>
            <a:pPr defTabSz="310896">
              <a:spcAft>
                <a:spcPts val="600"/>
              </a:spcAft>
            </a:pPr>
            <a:endParaRPr lang="nn-NO" sz="1904" kern="120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Eller send ein e-post til: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familiesenteret@time.kommune.no</a:t>
            </a:r>
          </a:p>
          <a:p>
            <a:pPr defTabSz="310896">
              <a:spcAft>
                <a:spcPts val="600"/>
              </a:spcAft>
            </a:pPr>
            <a:endParaRPr lang="nn-NO" sz="122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held til i 2.etg over Bryne helsestasjon, 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Hulda </a:t>
            </a:r>
            <a:r>
              <a:rPr lang="nn-NO" sz="122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Garborgsveg</a:t>
            </a: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8.</a:t>
            </a:r>
            <a:endParaRPr lang="nn-NO" sz="1224" kern="1200">
              <a:solidFill>
                <a:schemeClr val="tx1"/>
              </a:solidFill>
              <a:latin typeface="+mn-lt"/>
              <a:ea typeface="+mn-ea"/>
              <a:cs typeface="Calibri" panose="020F0502020204030204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nn-NO">
              <a:cs typeface="Calibri"/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69" y="1131994"/>
            <a:ext cx="1547067" cy="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5">
            <a:extLst>
              <a:ext uri="{FF2B5EF4-FFF2-40B4-BE49-F238E27FC236}">
                <a16:creationId xmlns:a16="http://schemas.microsoft.com/office/drawing/2014/main" id="{601AE85F-0270-694D-BB31-9A4F8BBC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67" y="4889360"/>
            <a:ext cx="2839335" cy="1517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D0DD5FF-700B-A940-A749-3259618A4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>
                <a:cs typeface="Arial"/>
              </a:rPr>
              <a:t>VÅRT TILBUD: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F75810-19E7-7E42-A7FA-633B384A9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nb-NO" altLang="nb-NO">
              <a:cs typeface="Arial"/>
            </a:endParaRPr>
          </a:p>
          <a:p>
            <a:pPr lvl="1" eaLnBrk="1" hangingPunct="1"/>
            <a:r>
              <a:rPr lang="nn-NO" altLang="nb-NO">
                <a:cs typeface="Arial"/>
              </a:rPr>
              <a:t> </a:t>
            </a:r>
            <a:r>
              <a:rPr lang="nn-NO" altLang="nb-NO"/>
              <a:t>Lokalisert saman med helsestasjonen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Kort ventetid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Trengs ingen søknad eller henvisning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Foreldre/ungdom kan sjølv ta kontakt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Gratis</a:t>
            </a:r>
            <a:endParaRPr lang="nn-NO" altLang="nb-NO">
              <a:cs typeface="Arial"/>
            </a:endParaRPr>
          </a:p>
          <a:p>
            <a:pPr lvl="1"/>
            <a:r>
              <a:rPr lang="nn-NO" altLang="nb-NO">
                <a:cs typeface="Arial"/>
              </a:rPr>
              <a:t> Familiefokus</a:t>
            </a:r>
          </a:p>
          <a:p>
            <a:pPr lvl="1"/>
            <a:r>
              <a:rPr lang="nn-NO" altLang="nb-NO">
                <a:cs typeface="Arial"/>
              </a:rPr>
              <a:t> </a:t>
            </a:r>
            <a:r>
              <a:rPr lang="nn-NO" altLang="nb-NO"/>
              <a:t>Teieplikt og journal</a:t>
            </a:r>
            <a:endParaRPr lang="nn-NO" altLang="nb-NO">
              <a:cs typeface="Arial"/>
            </a:endParaRPr>
          </a:p>
          <a:p>
            <a:pPr eaLnBrk="1" hangingPunct="1"/>
            <a:endParaRPr lang="nn-NO" altLang="nb-NO">
              <a:cs typeface="Arial"/>
            </a:endParaRPr>
          </a:p>
          <a:p>
            <a:pPr eaLnBrk="1" hangingPunct="1"/>
            <a:endParaRPr lang="nb-NO" altLang="nb-NO"/>
          </a:p>
          <a:p>
            <a:pPr eaLnBrk="1" hangingPunct="1"/>
            <a:endParaRPr lang="nn-NO" altLang="nb-NO"/>
          </a:p>
          <a:p>
            <a:pPr eaLnBrk="1" hangingPunct="1"/>
            <a:endParaRPr lang="nn-NO" alt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669A5-EDDE-C263-E326-BA45653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n-NO"/>
              <a:t>Nærvær og fråvær i skulen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2EAB9-F29B-112D-7904-B07B8FED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rtl="0" fontAlgn="base"/>
            <a:r>
              <a:rPr lang="nb-NO" b="1" i="0" u="none" strike="noStrike">
                <a:effectLst/>
                <a:latin typeface="Calibri" panose="020F0502020204030204" pitchFamily="34" charset="0"/>
              </a:rPr>
              <a:t>"Det er viktig å tidligst mulig oppdage elever som viser tegn til mistrivsel, og synes skolen er et vanskelig sted å være. Kunnskap og innsikt i tema kan redusere skolefraværet og øke sjansen for at flere lykkes i skolen"  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nn-NO" b="0" i="0" u="none" strike="noStrike">
                <a:effectLst/>
                <a:latin typeface="Calibri" panose="020F0502020204030204" pitchFamily="34" charset="0"/>
              </a:rPr>
              <a:t>Trude Havik forskar ved Læringsmiljøsenteret </a:t>
            </a:r>
            <a:r>
              <a:rPr lang="nn-NO" b="0" i="0">
                <a:effectLst/>
                <a:latin typeface="Calibri" panose="020F0502020204030204" pitchFamily="34" charset="0"/>
              </a:rPr>
              <a:t>​</a:t>
            </a:r>
            <a:endParaRPr lang="nn-NO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Picture 4" descr="Abstrakt, uskarpt offentlig bibliotek med bokhyller">
            <a:extLst>
              <a:ext uri="{FF2B5EF4-FFF2-40B4-BE49-F238E27FC236}">
                <a16:creationId xmlns:a16="http://schemas.microsoft.com/office/drawing/2014/main" id="{97279951-7BC5-D89E-C6FA-5802ADB0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r="3491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474788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2A0E3FAA23484BBF1B4C5CD8D6DBA3" ma:contentTypeVersion="5" ma:contentTypeDescription="Opprett et nytt dokument." ma:contentTypeScope="" ma:versionID="827a1639e04a29cccd4a0dbde37a79fc">
  <xsd:schema xmlns:xsd="http://www.w3.org/2001/XMLSchema" xmlns:xs="http://www.w3.org/2001/XMLSchema" xmlns:p="http://schemas.microsoft.com/office/2006/metadata/properties" xmlns:ns2="2175fa28-fe1f-4bbb-953d-a4c7ec407fbc" xmlns:ns3="d33cdab9-8f52-4009-ab41-af590ac7ff7b" targetNamespace="http://schemas.microsoft.com/office/2006/metadata/properties" ma:root="true" ma:fieldsID="15399ef2f1ef79077b5288cca958736b" ns2:_="" ns3:_="">
    <xsd:import namespace="2175fa28-fe1f-4bbb-953d-a4c7ec407fbc"/>
    <xsd:import namespace="d33cdab9-8f52-4009-ab41-af590ac7f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5fa28-fe1f-4bbb-953d-a4c7ec407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cdab9-8f52-4009-ab41-af590ac7f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8B030-D096-47BD-AECF-3F53EFB8EB49}">
  <ds:schemaRefs>
    <ds:schemaRef ds:uri="2175fa28-fe1f-4bbb-953d-a4c7ec407fbc"/>
    <ds:schemaRef ds:uri="d33cdab9-8f52-4009-ab41-af590ac7ff7b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F0943-5F5B-4CEA-AA79-27796BC1F0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B39C2-8046-46E6-8660-BAD3C528F25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21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Fasett</vt:lpstr>
      <vt:lpstr>Velkommen til foreldremøte</vt:lpstr>
      <vt:lpstr>Felles agenda</vt:lpstr>
      <vt:lpstr>PowerPoint Presentation</vt:lpstr>
      <vt:lpstr>PowerPoint Presentation</vt:lpstr>
      <vt:lpstr>PowerPoint Presentation</vt:lpstr>
      <vt:lpstr>Familiesenteret</vt:lpstr>
      <vt:lpstr>PowerPoint Presentation</vt:lpstr>
      <vt:lpstr>VÅRT TILBUD:</vt:lpstr>
      <vt:lpstr>Nærvær og fråvær i skulen</vt:lpstr>
      <vt:lpstr>Nærvær og fråvær</vt:lpstr>
      <vt:lpstr>Me må jobba saman:</vt:lpstr>
      <vt:lpstr>                               §9A</vt:lpstr>
      <vt:lpstr>Elevane sitt skulemiljø – Kap. 9A</vt:lpstr>
      <vt:lpstr>§9A-4: Aktivitetsplikt</vt:lpstr>
      <vt:lpstr>Praktisk info</vt:lpstr>
      <vt:lpstr>Lærarane på trinnet</vt:lpstr>
      <vt:lpstr>Kva kan de forventa av oss</vt:lpstr>
      <vt:lpstr>Kva me forventar av heimen</vt:lpstr>
      <vt:lpstr>Klassevis </vt:lpstr>
      <vt:lpstr>Kva me forventar av elevar</vt:lpstr>
      <vt:lpstr>Klassevis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Siw Svensen</dc:creator>
  <cp:revision>1</cp:revision>
  <dcterms:created xsi:type="dcterms:W3CDTF">2021-09-16T17:17:16Z</dcterms:created>
  <dcterms:modified xsi:type="dcterms:W3CDTF">2023-09-20T15:34:26Z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0x0101007D2A0E3FAA23484BBF1B4C5CD8D6DBA3</vt:lpwstr>
  </property>
</Properties>
</file>